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73" r:id="rId4"/>
    <p:sldId id="280" r:id="rId5"/>
    <p:sldId id="270" r:id="rId6"/>
    <p:sldId id="286" r:id="rId7"/>
    <p:sldId id="287" r:id="rId8"/>
    <p:sldId id="288" r:id="rId9"/>
    <p:sldId id="268" r:id="rId10"/>
    <p:sldId id="278" r:id="rId11"/>
    <p:sldId id="279" r:id="rId12"/>
    <p:sldId id="289" r:id="rId13"/>
    <p:sldId id="276" r:id="rId14"/>
    <p:sldId id="285" r:id="rId15"/>
    <p:sldId id="257" r:id="rId16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10C1D-B414-45A3-9F1D-776A2FE840B9}" v="1439" dt="2021-03-03T01:22:50.870"/>
    <p1510:client id="{3496D518-67D7-4183-8021-EA12F8D8A606}" v="428" dt="2021-03-04T00:08:08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81" autoAdjust="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312 123" userId="84664da7967f4453" providerId="LiveId" clId="{04110C1D-B414-45A3-9F1D-776A2FE840B9}"/>
    <pc:docChg chg="undo custSel addSld delSld modSld sldOrd">
      <pc:chgData name="312 123" userId="84664da7967f4453" providerId="LiveId" clId="{04110C1D-B414-45A3-9F1D-776A2FE840B9}" dt="2021-03-03T01:22:50.865" v="3440" actId="1076"/>
      <pc:docMkLst>
        <pc:docMk/>
      </pc:docMkLst>
      <pc:sldChg chg="modSp new mod">
        <pc:chgData name="312 123" userId="84664da7967f4453" providerId="LiveId" clId="{04110C1D-B414-45A3-9F1D-776A2FE840B9}" dt="2021-03-03T00:03:35.606" v="342"/>
        <pc:sldMkLst>
          <pc:docMk/>
          <pc:sldMk cId="475977499" sldId="256"/>
        </pc:sldMkLst>
        <pc:spChg chg="mod">
          <ac:chgData name="312 123" userId="84664da7967f4453" providerId="LiveId" clId="{04110C1D-B414-45A3-9F1D-776A2FE840B9}" dt="2021-03-03T00:03:35.606" v="342"/>
          <ac:spMkLst>
            <pc:docMk/>
            <pc:sldMk cId="475977499" sldId="256"/>
            <ac:spMk id="2" creationId="{85518A1A-8735-4E71-9E72-5D4511C65AD5}"/>
          </ac:spMkLst>
        </pc:spChg>
        <pc:spChg chg="mod">
          <ac:chgData name="312 123" userId="84664da7967f4453" providerId="LiveId" clId="{04110C1D-B414-45A3-9F1D-776A2FE840B9}" dt="2021-03-03T00:03:35.606" v="342"/>
          <ac:spMkLst>
            <pc:docMk/>
            <pc:sldMk cId="475977499" sldId="256"/>
            <ac:spMk id="3" creationId="{995C850E-62B4-496B-914A-D0F87A18F509}"/>
          </ac:spMkLst>
        </pc:spChg>
      </pc:sldChg>
      <pc:sldChg chg="addSp modSp new mod">
        <pc:chgData name="312 123" userId="84664da7967f4453" providerId="LiveId" clId="{04110C1D-B414-45A3-9F1D-776A2FE840B9}" dt="2021-03-03T01:22:50.865" v="3440" actId="1076"/>
        <pc:sldMkLst>
          <pc:docMk/>
          <pc:sldMk cId="2615507632" sldId="257"/>
        </pc:sldMkLst>
        <pc:spChg chg="mod">
          <ac:chgData name="312 123" userId="84664da7967f4453" providerId="LiveId" clId="{04110C1D-B414-45A3-9F1D-776A2FE840B9}" dt="2021-03-03T00:03:35.606" v="342"/>
          <ac:spMkLst>
            <pc:docMk/>
            <pc:sldMk cId="2615507632" sldId="257"/>
            <ac:spMk id="2" creationId="{724AE9EE-5D98-4BEF-95D0-44248994BDF6}"/>
          </ac:spMkLst>
        </pc:spChg>
        <pc:spChg chg="mod">
          <ac:chgData name="312 123" userId="84664da7967f4453" providerId="LiveId" clId="{04110C1D-B414-45A3-9F1D-776A2FE840B9}" dt="2021-03-03T01:22:34.999" v="3438" actId="207"/>
          <ac:spMkLst>
            <pc:docMk/>
            <pc:sldMk cId="2615507632" sldId="257"/>
            <ac:spMk id="3" creationId="{6C1D1857-766A-448E-A60E-F9B87D8164FB}"/>
          </ac:spMkLst>
        </pc:spChg>
        <pc:picChg chg="add mod">
          <ac:chgData name="312 123" userId="84664da7967f4453" providerId="LiveId" clId="{04110C1D-B414-45A3-9F1D-776A2FE840B9}" dt="2021-03-03T01:22:50.865" v="3440" actId="1076"/>
          <ac:picMkLst>
            <pc:docMk/>
            <pc:sldMk cId="2615507632" sldId="257"/>
            <ac:picMk id="7170" creationId="{94E581A9-1E63-4C96-9A66-8D47254E65B9}"/>
          </ac:picMkLst>
        </pc:picChg>
      </pc:sldChg>
      <pc:sldChg chg="modSp new mod">
        <pc:chgData name="312 123" userId="84664da7967f4453" providerId="LiveId" clId="{04110C1D-B414-45A3-9F1D-776A2FE840B9}" dt="2021-03-03T00:12:45.403" v="737"/>
        <pc:sldMkLst>
          <pc:docMk/>
          <pc:sldMk cId="1965669571" sldId="258"/>
        </pc:sldMkLst>
        <pc:spChg chg="mod">
          <ac:chgData name="312 123" userId="84664da7967f4453" providerId="LiveId" clId="{04110C1D-B414-45A3-9F1D-776A2FE840B9}" dt="2021-03-03T00:03:35.606" v="342"/>
          <ac:spMkLst>
            <pc:docMk/>
            <pc:sldMk cId="1965669571" sldId="258"/>
            <ac:spMk id="2" creationId="{9222F7E8-43E7-4DA8-80A3-BEA7E4BF3EBA}"/>
          </ac:spMkLst>
        </pc:spChg>
        <pc:spChg chg="mod">
          <ac:chgData name="312 123" userId="84664da7967f4453" providerId="LiveId" clId="{04110C1D-B414-45A3-9F1D-776A2FE840B9}" dt="2021-03-03T00:12:45.403" v="737"/>
          <ac:spMkLst>
            <pc:docMk/>
            <pc:sldMk cId="1965669571" sldId="258"/>
            <ac:spMk id="3" creationId="{2663155D-3C9B-4687-A5FC-A06DC65F85EE}"/>
          </ac:spMkLst>
        </pc:spChg>
      </pc:sldChg>
      <pc:sldChg chg="addSp delSp modSp new mod modNotesTx">
        <pc:chgData name="312 123" userId="84664da7967f4453" providerId="LiveId" clId="{04110C1D-B414-45A3-9F1D-776A2FE840B9}" dt="2021-03-03T00:32:45.194" v="1379"/>
        <pc:sldMkLst>
          <pc:docMk/>
          <pc:sldMk cId="541433792" sldId="259"/>
        </pc:sldMkLst>
        <pc:spChg chg="mod">
          <ac:chgData name="312 123" userId="84664da7967f4453" providerId="LiveId" clId="{04110C1D-B414-45A3-9F1D-776A2FE840B9}" dt="2021-03-03T00:19:29.828" v="771"/>
          <ac:spMkLst>
            <pc:docMk/>
            <pc:sldMk cId="541433792" sldId="259"/>
            <ac:spMk id="2" creationId="{92DA50E0-7531-41D2-BCD6-EF548C576FA2}"/>
          </ac:spMkLst>
        </pc:spChg>
        <pc:spChg chg="mod">
          <ac:chgData name="312 123" userId="84664da7967f4453" providerId="LiveId" clId="{04110C1D-B414-45A3-9F1D-776A2FE840B9}" dt="2021-03-03T00:31:34.333" v="1268" actId="20577"/>
          <ac:spMkLst>
            <pc:docMk/>
            <pc:sldMk cId="541433792" sldId="259"/>
            <ac:spMk id="3" creationId="{DF8FB878-1A6F-474B-98F8-EB07631B5E7C}"/>
          </ac:spMkLst>
        </pc:spChg>
        <pc:spChg chg="add mod">
          <ac:chgData name="312 123" userId="84664da7967f4453" providerId="LiveId" clId="{04110C1D-B414-45A3-9F1D-776A2FE840B9}" dt="2021-03-03T00:32:39.946" v="1377" actId="1076"/>
          <ac:spMkLst>
            <pc:docMk/>
            <pc:sldMk cId="541433792" sldId="259"/>
            <ac:spMk id="8" creationId="{8A9ADB6A-B643-416A-88EF-3B52491B5606}"/>
          </ac:spMkLst>
        </pc:spChg>
        <pc:spChg chg="add del mod">
          <ac:chgData name="312 123" userId="84664da7967f4453" providerId="LiveId" clId="{04110C1D-B414-45A3-9F1D-776A2FE840B9}" dt="2021-03-03T00:32:45.194" v="1379"/>
          <ac:spMkLst>
            <pc:docMk/>
            <pc:sldMk cId="541433792" sldId="259"/>
            <ac:spMk id="9" creationId="{69395021-E8B1-4821-8A4E-248FAD0F8FF6}"/>
          </ac:spMkLst>
        </pc:spChg>
        <pc:graphicFrameChg chg="add del mod">
          <ac:chgData name="312 123" userId="84664da7967f4453" providerId="LiveId" clId="{04110C1D-B414-45A3-9F1D-776A2FE840B9}" dt="2021-03-03T00:21:27.498" v="773" actId="478"/>
          <ac:graphicFrameMkLst>
            <pc:docMk/>
            <pc:sldMk cId="541433792" sldId="259"/>
            <ac:graphicFrameMk id="4" creationId="{5153B26B-1953-4FD0-801E-2B135A6270AC}"/>
          </ac:graphicFrameMkLst>
        </pc:graphicFrameChg>
        <pc:picChg chg="add mod">
          <ac:chgData name="312 123" userId="84664da7967f4453" providerId="LiveId" clId="{04110C1D-B414-45A3-9F1D-776A2FE840B9}" dt="2021-03-03T00:32:33.952" v="1376" actId="1076"/>
          <ac:picMkLst>
            <pc:docMk/>
            <pc:sldMk cId="541433792" sldId="259"/>
            <ac:picMk id="1026" creationId="{9A8272F3-233D-4F0E-A078-67DF1CCAF959}"/>
          </ac:picMkLst>
        </pc:picChg>
        <pc:picChg chg="add del mod">
          <ac:chgData name="312 123" userId="84664da7967f4453" providerId="LiveId" clId="{04110C1D-B414-45A3-9F1D-776A2FE840B9}" dt="2021-03-03T00:30:52.510" v="1257"/>
          <ac:picMkLst>
            <pc:docMk/>
            <pc:sldMk cId="541433792" sldId="259"/>
            <ac:picMk id="1028" creationId="{B085531E-BBD1-4123-98F7-48B70E096FCA}"/>
          </ac:picMkLst>
        </pc:picChg>
        <pc:picChg chg="add mod">
          <ac:chgData name="312 123" userId="84664da7967f4453" providerId="LiveId" clId="{04110C1D-B414-45A3-9F1D-776A2FE840B9}" dt="2021-03-03T00:31:09.992" v="1263" actId="1076"/>
          <ac:picMkLst>
            <pc:docMk/>
            <pc:sldMk cId="541433792" sldId="259"/>
            <ac:picMk id="1030" creationId="{2737CC15-B787-46B9-95A3-B0C404B51990}"/>
          </ac:picMkLst>
        </pc:picChg>
      </pc:sldChg>
      <pc:sldChg chg="addSp delSp modSp add mod modNotesTx">
        <pc:chgData name="312 123" userId="84664da7967f4453" providerId="LiveId" clId="{04110C1D-B414-45A3-9F1D-776A2FE840B9}" dt="2021-03-03T00:39:50.400" v="1574" actId="1076"/>
        <pc:sldMkLst>
          <pc:docMk/>
          <pc:sldMk cId="2604446162" sldId="260"/>
        </pc:sldMkLst>
        <pc:spChg chg="mod">
          <ac:chgData name="312 123" userId="84664da7967f4453" providerId="LiveId" clId="{04110C1D-B414-45A3-9F1D-776A2FE840B9}" dt="2021-03-03T00:32:54.085" v="1381"/>
          <ac:spMkLst>
            <pc:docMk/>
            <pc:sldMk cId="2604446162" sldId="260"/>
            <ac:spMk id="2" creationId="{92DA50E0-7531-41D2-BCD6-EF548C576FA2}"/>
          </ac:spMkLst>
        </pc:spChg>
        <pc:spChg chg="mod">
          <ac:chgData name="312 123" userId="84664da7967f4453" providerId="LiveId" clId="{04110C1D-B414-45A3-9F1D-776A2FE840B9}" dt="2021-03-03T00:37:12.956" v="1557" actId="6549"/>
          <ac:spMkLst>
            <pc:docMk/>
            <pc:sldMk cId="2604446162" sldId="260"/>
            <ac:spMk id="3" creationId="{DF8FB878-1A6F-474B-98F8-EB07631B5E7C}"/>
          </ac:spMkLst>
        </pc:spChg>
        <pc:spChg chg="mod">
          <ac:chgData name="312 123" userId="84664da7967f4453" providerId="LiveId" clId="{04110C1D-B414-45A3-9F1D-776A2FE840B9}" dt="2021-03-03T00:37:17.961" v="1559" actId="1076"/>
          <ac:spMkLst>
            <pc:docMk/>
            <pc:sldMk cId="2604446162" sldId="260"/>
            <ac:spMk id="8" creationId="{8A9ADB6A-B643-416A-88EF-3B52491B5606}"/>
          </ac:spMkLst>
        </pc:spChg>
        <pc:picChg chg="del mod">
          <ac:chgData name="312 123" userId="84664da7967f4453" providerId="LiveId" clId="{04110C1D-B414-45A3-9F1D-776A2FE840B9}" dt="2021-03-03T00:39:45.467" v="1572" actId="478"/>
          <ac:picMkLst>
            <pc:docMk/>
            <pc:sldMk cId="2604446162" sldId="260"/>
            <ac:picMk id="1026" creationId="{9A8272F3-233D-4F0E-A078-67DF1CCAF959}"/>
          </ac:picMkLst>
        </pc:picChg>
        <pc:picChg chg="del mod">
          <ac:chgData name="312 123" userId="84664da7967f4453" providerId="LiveId" clId="{04110C1D-B414-45A3-9F1D-776A2FE840B9}" dt="2021-03-03T00:39:15.222" v="1566" actId="478"/>
          <ac:picMkLst>
            <pc:docMk/>
            <pc:sldMk cId="2604446162" sldId="260"/>
            <ac:picMk id="1030" creationId="{2737CC15-B787-46B9-95A3-B0C404B51990}"/>
          </ac:picMkLst>
        </pc:picChg>
        <pc:picChg chg="add mod">
          <ac:chgData name="312 123" userId="84664da7967f4453" providerId="LiveId" clId="{04110C1D-B414-45A3-9F1D-776A2FE840B9}" dt="2021-03-03T00:39:19.024" v="1568" actId="1076"/>
          <ac:picMkLst>
            <pc:docMk/>
            <pc:sldMk cId="2604446162" sldId="260"/>
            <ac:picMk id="2050" creationId="{0D9D18D6-BF39-4826-8C6B-DBBEC3B4A2CA}"/>
          </ac:picMkLst>
        </pc:picChg>
        <pc:picChg chg="add del">
          <ac:chgData name="312 123" userId="84664da7967f4453" providerId="LiveId" clId="{04110C1D-B414-45A3-9F1D-776A2FE840B9}" dt="2021-03-03T00:39:45.467" v="1572" actId="478"/>
          <ac:picMkLst>
            <pc:docMk/>
            <pc:sldMk cId="2604446162" sldId="260"/>
            <ac:picMk id="2052" creationId="{0A0F6CAD-C835-4144-9933-2B9697512510}"/>
          </ac:picMkLst>
        </pc:picChg>
        <pc:picChg chg="add mod">
          <ac:chgData name="312 123" userId="84664da7967f4453" providerId="LiveId" clId="{04110C1D-B414-45A3-9F1D-776A2FE840B9}" dt="2021-03-03T00:39:50.400" v="1574" actId="1076"/>
          <ac:picMkLst>
            <pc:docMk/>
            <pc:sldMk cId="2604446162" sldId="260"/>
            <ac:picMk id="2054" creationId="{8CAD121E-B1BE-4FB6-A55B-BE50A86B6F5A}"/>
          </ac:picMkLst>
        </pc:picChg>
      </pc:sldChg>
      <pc:sldChg chg="addSp delSp modSp new mod">
        <pc:chgData name="312 123" userId="84664da7967f4453" providerId="LiveId" clId="{04110C1D-B414-45A3-9F1D-776A2FE840B9}" dt="2021-03-03T00:50:30.468" v="1624" actId="478"/>
        <pc:sldMkLst>
          <pc:docMk/>
          <pc:sldMk cId="206144383" sldId="261"/>
        </pc:sldMkLst>
        <pc:spChg chg="mod">
          <ac:chgData name="312 123" userId="84664da7967f4453" providerId="LiveId" clId="{04110C1D-B414-45A3-9F1D-776A2FE840B9}" dt="2021-03-03T00:49:39.095" v="1587" actId="27636"/>
          <ac:spMkLst>
            <pc:docMk/>
            <pc:sldMk cId="206144383" sldId="261"/>
            <ac:spMk id="2" creationId="{C554D277-873C-459E-AC79-8CBC7EE4D40D}"/>
          </ac:spMkLst>
        </pc:spChg>
        <pc:spChg chg="mod">
          <ac:chgData name="312 123" userId="84664da7967f4453" providerId="LiveId" clId="{04110C1D-B414-45A3-9F1D-776A2FE840B9}" dt="2021-03-03T00:50:12.277" v="1619" actId="5793"/>
          <ac:spMkLst>
            <pc:docMk/>
            <pc:sldMk cId="206144383" sldId="261"/>
            <ac:spMk id="3" creationId="{7421F46D-3624-41FE-9ACE-BF93D2E47E38}"/>
          </ac:spMkLst>
        </pc:spChg>
        <pc:spChg chg="add del">
          <ac:chgData name="312 123" userId="84664da7967f4453" providerId="LiveId" clId="{04110C1D-B414-45A3-9F1D-776A2FE840B9}" dt="2021-03-03T00:49:37.108" v="1584"/>
          <ac:spMkLst>
            <pc:docMk/>
            <pc:sldMk cId="206144383" sldId="261"/>
            <ac:spMk id="4" creationId="{5C7DC6C4-F2B8-41F0-A212-DF8B8622A345}"/>
          </ac:spMkLst>
        </pc:spChg>
        <pc:spChg chg="add del">
          <ac:chgData name="312 123" userId="84664da7967f4453" providerId="LiveId" clId="{04110C1D-B414-45A3-9F1D-776A2FE840B9}" dt="2021-03-03T00:49:37.108" v="1584"/>
          <ac:spMkLst>
            <pc:docMk/>
            <pc:sldMk cId="206144383" sldId="261"/>
            <ac:spMk id="5" creationId="{5B716EEE-3775-44A9-8C49-5E55E5C961B9}"/>
          </ac:spMkLst>
        </pc:spChg>
        <pc:spChg chg="add del mod">
          <ac:chgData name="312 123" userId="84664da7967f4453" providerId="LiveId" clId="{04110C1D-B414-45A3-9F1D-776A2FE840B9}" dt="2021-03-03T00:50:30.468" v="1624" actId="478"/>
          <ac:spMkLst>
            <pc:docMk/>
            <pc:sldMk cId="206144383" sldId="261"/>
            <ac:spMk id="6" creationId="{0E3EEE5D-6340-4203-B045-3095B0A2CF73}"/>
          </ac:spMkLst>
        </pc:spChg>
        <pc:spChg chg="add">
          <ac:chgData name="312 123" userId="84664da7967f4453" providerId="LiveId" clId="{04110C1D-B414-45A3-9F1D-776A2FE840B9}" dt="2021-03-03T00:50:19.442" v="1620"/>
          <ac:spMkLst>
            <pc:docMk/>
            <pc:sldMk cId="206144383" sldId="261"/>
            <ac:spMk id="7" creationId="{87B4979A-CD03-4D9C-A676-DB313ADE0633}"/>
          </ac:spMkLst>
        </pc:spChg>
      </pc:sldChg>
      <pc:sldChg chg="add del">
        <pc:chgData name="312 123" userId="84664da7967f4453" providerId="LiveId" clId="{04110C1D-B414-45A3-9F1D-776A2FE840B9}" dt="2021-03-03T00:50:39.912" v="1626" actId="47"/>
        <pc:sldMkLst>
          <pc:docMk/>
          <pc:sldMk cId="1062647848" sldId="262"/>
        </pc:sldMkLst>
      </pc:sldChg>
      <pc:sldChg chg="addSp modSp add mod">
        <pc:chgData name="312 123" userId="84664da7967f4453" providerId="LiveId" clId="{04110C1D-B414-45A3-9F1D-776A2FE840B9}" dt="2021-03-03T00:57:16.056" v="1872" actId="20577"/>
        <pc:sldMkLst>
          <pc:docMk/>
          <pc:sldMk cId="2185806503" sldId="263"/>
        </pc:sldMkLst>
        <pc:spChg chg="mod">
          <ac:chgData name="312 123" userId="84664da7967f4453" providerId="LiveId" clId="{04110C1D-B414-45A3-9F1D-776A2FE840B9}" dt="2021-03-03T00:50:48.233" v="1629"/>
          <ac:spMkLst>
            <pc:docMk/>
            <pc:sldMk cId="2185806503" sldId="263"/>
            <ac:spMk id="2" creationId="{C554D277-873C-459E-AC79-8CBC7EE4D40D}"/>
          </ac:spMkLst>
        </pc:spChg>
        <pc:spChg chg="mod">
          <ac:chgData name="312 123" userId="84664da7967f4453" providerId="LiveId" clId="{04110C1D-B414-45A3-9F1D-776A2FE840B9}" dt="2021-03-03T00:57:16.056" v="1872" actId="20577"/>
          <ac:spMkLst>
            <pc:docMk/>
            <pc:sldMk cId="2185806503" sldId="263"/>
            <ac:spMk id="3" creationId="{7421F46D-3624-41FE-9ACE-BF93D2E47E38}"/>
          </ac:spMkLst>
        </pc:spChg>
        <pc:picChg chg="add mod">
          <ac:chgData name="312 123" userId="84664da7967f4453" providerId="LiveId" clId="{04110C1D-B414-45A3-9F1D-776A2FE840B9}" dt="2021-03-03T00:57:08.074" v="1805" actId="14100"/>
          <ac:picMkLst>
            <pc:docMk/>
            <pc:sldMk cId="2185806503" sldId="263"/>
            <ac:picMk id="4098" creationId="{D03E57EE-F05D-4886-9ED6-8988AAEA188B}"/>
          </ac:picMkLst>
        </pc:picChg>
      </pc:sldChg>
      <pc:sldChg chg="addSp modSp new mod">
        <pc:chgData name="312 123" userId="84664da7967f4453" providerId="LiveId" clId="{04110C1D-B414-45A3-9F1D-776A2FE840B9}" dt="2021-03-03T01:07:59.034" v="2803" actId="1076"/>
        <pc:sldMkLst>
          <pc:docMk/>
          <pc:sldMk cId="284074925" sldId="264"/>
        </pc:sldMkLst>
        <pc:spChg chg="mod">
          <ac:chgData name="312 123" userId="84664da7967f4453" providerId="LiveId" clId="{04110C1D-B414-45A3-9F1D-776A2FE840B9}" dt="2021-03-03T01:06:22.537" v="2448" actId="20577"/>
          <ac:spMkLst>
            <pc:docMk/>
            <pc:sldMk cId="284074925" sldId="264"/>
            <ac:spMk id="2" creationId="{5EE6E700-BD6F-43C5-B866-84F94C0D2028}"/>
          </ac:spMkLst>
        </pc:spChg>
        <pc:spChg chg="mod">
          <ac:chgData name="312 123" userId="84664da7967f4453" providerId="LiveId" clId="{04110C1D-B414-45A3-9F1D-776A2FE840B9}" dt="2021-03-03T01:07:55.965" v="2802" actId="255"/>
          <ac:spMkLst>
            <pc:docMk/>
            <pc:sldMk cId="284074925" sldId="264"/>
            <ac:spMk id="3" creationId="{AD8F8E3D-7852-46AF-99C4-BE367C3435F8}"/>
          </ac:spMkLst>
        </pc:spChg>
        <pc:graphicFrameChg chg="add mod modGraphic">
          <ac:chgData name="312 123" userId="84664da7967f4453" providerId="LiveId" clId="{04110C1D-B414-45A3-9F1D-776A2FE840B9}" dt="2021-03-03T01:07:59.034" v="2803" actId="1076"/>
          <ac:graphicFrameMkLst>
            <pc:docMk/>
            <pc:sldMk cId="284074925" sldId="264"/>
            <ac:graphicFrameMk id="4" creationId="{DA2F70A5-56F6-4959-934C-695A26E0EF6F}"/>
          </ac:graphicFrameMkLst>
        </pc:graphicFrameChg>
      </pc:sldChg>
      <pc:sldChg chg="addSp delSp modSp add mod">
        <pc:chgData name="312 123" userId="84664da7967f4453" providerId="LiveId" clId="{04110C1D-B414-45A3-9F1D-776A2FE840B9}" dt="2021-03-03T01:13:06.066" v="3275" actId="1076"/>
        <pc:sldMkLst>
          <pc:docMk/>
          <pc:sldMk cId="3608920433" sldId="265"/>
        </pc:sldMkLst>
        <pc:spChg chg="mod">
          <ac:chgData name="312 123" userId="84664da7967f4453" providerId="LiveId" clId="{04110C1D-B414-45A3-9F1D-776A2FE840B9}" dt="2021-03-03T01:13:00.667" v="3274"/>
          <ac:spMkLst>
            <pc:docMk/>
            <pc:sldMk cId="3608920433" sldId="265"/>
            <ac:spMk id="2" creationId="{5EE6E700-BD6F-43C5-B866-84F94C0D2028}"/>
          </ac:spMkLst>
        </pc:spChg>
        <pc:spChg chg="mod">
          <ac:chgData name="312 123" userId="84664da7967f4453" providerId="LiveId" clId="{04110C1D-B414-45A3-9F1D-776A2FE840B9}" dt="2021-03-03T01:13:06.066" v="3275" actId="1076"/>
          <ac:spMkLst>
            <pc:docMk/>
            <pc:sldMk cId="3608920433" sldId="265"/>
            <ac:spMk id="3" creationId="{AD8F8E3D-7852-46AF-99C4-BE367C3435F8}"/>
          </ac:spMkLst>
        </pc:spChg>
        <pc:graphicFrameChg chg="del">
          <ac:chgData name="312 123" userId="84664da7967f4453" providerId="LiveId" clId="{04110C1D-B414-45A3-9F1D-776A2FE840B9}" dt="2021-03-03T01:09:13.166" v="2806" actId="478"/>
          <ac:graphicFrameMkLst>
            <pc:docMk/>
            <pc:sldMk cId="3608920433" sldId="265"/>
            <ac:graphicFrameMk id="4" creationId="{DA2F70A5-56F6-4959-934C-695A26E0EF6F}"/>
          </ac:graphicFrameMkLst>
        </pc:graphicFrameChg>
        <pc:picChg chg="add mod">
          <ac:chgData name="312 123" userId="84664da7967f4453" providerId="LiveId" clId="{04110C1D-B414-45A3-9F1D-776A2FE840B9}" dt="2021-03-03T01:12:17.880" v="3142" actId="1076"/>
          <ac:picMkLst>
            <pc:docMk/>
            <pc:sldMk cId="3608920433" sldId="265"/>
            <ac:picMk id="5122" creationId="{B4845A93-4263-489B-9933-DA47536B9861}"/>
          </ac:picMkLst>
        </pc:picChg>
      </pc:sldChg>
      <pc:sldChg chg="addSp modSp new mod ord">
        <pc:chgData name="312 123" userId="84664da7967f4453" providerId="LiveId" clId="{04110C1D-B414-45A3-9F1D-776A2FE840B9}" dt="2021-03-03T01:19:15.417" v="3380" actId="14100"/>
        <pc:sldMkLst>
          <pc:docMk/>
          <pc:sldMk cId="1074516033" sldId="266"/>
        </pc:sldMkLst>
        <pc:spChg chg="mod">
          <ac:chgData name="312 123" userId="84664da7967f4453" providerId="LiveId" clId="{04110C1D-B414-45A3-9F1D-776A2FE840B9}" dt="2021-03-03T01:17:11.995" v="3372" actId="20577"/>
          <ac:spMkLst>
            <pc:docMk/>
            <pc:sldMk cId="1074516033" sldId="266"/>
            <ac:spMk id="2" creationId="{407730ED-254C-4A89-93EF-D6C5F2D1244A}"/>
          </ac:spMkLst>
        </pc:spChg>
        <pc:spChg chg="mod">
          <ac:chgData name="312 123" userId="84664da7967f4453" providerId="LiveId" clId="{04110C1D-B414-45A3-9F1D-776A2FE840B9}" dt="2021-03-03T01:18:57.236" v="3377" actId="20577"/>
          <ac:spMkLst>
            <pc:docMk/>
            <pc:sldMk cId="1074516033" sldId="266"/>
            <ac:spMk id="3" creationId="{D98AFF90-6339-4F95-994A-924B57185837}"/>
          </ac:spMkLst>
        </pc:spChg>
        <pc:picChg chg="add mod">
          <ac:chgData name="312 123" userId="84664da7967f4453" providerId="LiveId" clId="{04110C1D-B414-45A3-9F1D-776A2FE840B9}" dt="2021-03-03T01:19:15.417" v="3380" actId="14100"/>
          <ac:picMkLst>
            <pc:docMk/>
            <pc:sldMk cId="1074516033" sldId="266"/>
            <ac:picMk id="6146" creationId="{2755ACD7-26AB-46C8-9ED1-C7EF17374D7F}"/>
          </ac:picMkLst>
        </pc:picChg>
      </pc:sldChg>
    </pc:docChg>
  </pc:docChgLst>
  <pc:docChgLst>
    <pc:chgData name="312 123" userId="84664da7967f4453" providerId="LiveId" clId="{3496D518-67D7-4183-8021-EA12F8D8A606}"/>
    <pc:docChg chg="custSel modSld modNotesMaster">
      <pc:chgData name="312 123" userId="84664da7967f4453" providerId="LiveId" clId="{3496D518-67D7-4183-8021-EA12F8D8A606}" dt="2021-03-04T00:08:08.524" v="939" actId="478"/>
      <pc:docMkLst>
        <pc:docMk/>
      </pc:docMkLst>
      <pc:sldChg chg="addSp delSp">
        <pc:chgData name="312 123" userId="84664da7967f4453" providerId="LiveId" clId="{3496D518-67D7-4183-8021-EA12F8D8A606}" dt="2021-03-04T00:08:08.524" v="939" actId="478"/>
        <pc:sldMkLst>
          <pc:docMk/>
          <pc:sldMk cId="475977499" sldId="256"/>
        </pc:sldMkLst>
        <pc:picChg chg="add del">
          <ac:chgData name="312 123" userId="84664da7967f4453" providerId="LiveId" clId="{3496D518-67D7-4183-8021-EA12F8D8A606}" dt="2021-03-04T00:08:08.524" v="939" actId="478"/>
          <ac:picMkLst>
            <pc:docMk/>
            <pc:sldMk cId="475977499" sldId="256"/>
            <ac:picMk id="2050" creationId="{2C4502D8-BA80-427C-ACA7-533068832BBE}"/>
          </ac:picMkLst>
        </pc:picChg>
      </pc:sldChg>
      <pc:sldChg chg="modSp mod">
        <pc:chgData name="312 123" userId="84664da7967f4453" providerId="LiveId" clId="{3496D518-67D7-4183-8021-EA12F8D8A606}" dt="2021-03-03T07:09:21.498" v="291" actId="20577"/>
        <pc:sldMkLst>
          <pc:docMk/>
          <pc:sldMk cId="284074925" sldId="264"/>
        </pc:sldMkLst>
        <pc:spChg chg="mod">
          <ac:chgData name="312 123" userId="84664da7967f4453" providerId="LiveId" clId="{3496D518-67D7-4183-8021-EA12F8D8A606}" dt="2021-03-03T07:09:21.498" v="291" actId="20577"/>
          <ac:spMkLst>
            <pc:docMk/>
            <pc:sldMk cId="284074925" sldId="264"/>
            <ac:spMk id="3" creationId="{AD8F8E3D-7852-46AF-99C4-BE367C3435F8}"/>
          </ac:spMkLst>
        </pc:spChg>
      </pc:sldChg>
      <pc:sldChg chg="addSp delSp modSp mod">
        <pc:chgData name="312 123" userId="84664da7967f4453" providerId="LiveId" clId="{3496D518-67D7-4183-8021-EA12F8D8A606}" dt="2021-03-04T00:07:58.856" v="937" actId="1076"/>
        <pc:sldMkLst>
          <pc:docMk/>
          <pc:sldMk cId="1074516033" sldId="266"/>
        </pc:sldMkLst>
        <pc:spChg chg="mod">
          <ac:chgData name="312 123" userId="84664da7967f4453" providerId="LiveId" clId="{3496D518-67D7-4183-8021-EA12F8D8A606}" dt="2021-03-04T00:07:53.420" v="934" actId="14100"/>
          <ac:spMkLst>
            <pc:docMk/>
            <pc:sldMk cId="1074516033" sldId="266"/>
            <ac:spMk id="3" creationId="{D98AFF90-6339-4F95-994A-924B57185837}"/>
          </ac:spMkLst>
        </pc:spChg>
        <pc:picChg chg="add mod">
          <ac:chgData name="312 123" userId="84664da7967f4453" providerId="LiveId" clId="{3496D518-67D7-4183-8021-EA12F8D8A606}" dt="2021-03-04T00:07:58.856" v="937" actId="1076"/>
          <ac:picMkLst>
            <pc:docMk/>
            <pc:sldMk cId="1074516033" sldId="266"/>
            <ac:picMk id="1026" creationId="{35F27C20-3366-46D9-9B36-60499A0B87D2}"/>
          </ac:picMkLst>
        </pc:picChg>
        <pc:picChg chg="del mod">
          <ac:chgData name="312 123" userId="84664da7967f4453" providerId="LiveId" clId="{3496D518-67D7-4183-8021-EA12F8D8A606}" dt="2021-03-04T00:01:22.465" v="295" actId="478"/>
          <ac:picMkLst>
            <pc:docMk/>
            <pc:sldMk cId="1074516033" sldId="266"/>
            <ac:picMk id="6146" creationId="{2755ACD7-26AB-46C8-9ED1-C7EF17374D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97501-AEEC-4663-A20C-FD8A9CE2E73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A1DDC5-5BDA-4C8A-9B1A-E96F2C0D49EC}" type="pres">
      <dgm:prSet presAssocID="{84A97501-AEEC-4663-A20C-FD8A9CE2E7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66612A-B517-4F46-BA5F-DC88751173B8}" type="presOf" srcId="{84A97501-AEEC-4663-A20C-FD8A9CE2E73F}" destId="{BCA1DDC5-5BDA-4C8A-9B1A-E96F2C0D49EC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97501-AEEC-4663-A20C-FD8A9CE2E73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A1DDC5-5BDA-4C8A-9B1A-E96F2C0D49EC}" type="pres">
      <dgm:prSet presAssocID="{84A97501-AEEC-4663-A20C-FD8A9CE2E7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66612A-B517-4F46-BA5F-DC88751173B8}" type="presOf" srcId="{84A97501-AEEC-4663-A20C-FD8A9CE2E73F}" destId="{BCA1DDC5-5BDA-4C8A-9B1A-E96F2C0D49EC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5924-CA94-42DA-945C-C68430A6871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ADD6-ACF0-4AFD-BC82-E9902B6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3AA9A-9126-48B8-ABDD-B04E09760F6D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0AA59-6020-438C-9260-97FF4799710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1628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292377-B3FF-452F-BAF4-ADDE857B86C1}" type="slidenum">
              <a:rPr lang="zh-TW" altLang="en-US" sz="1200" smtClean="0"/>
              <a:pPr/>
              <a:t>5</a:t>
            </a:fld>
            <a:endParaRPr lang="en-US" altLang="zh-TW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/>
              <a:t>http://www.emb.gov.hk/FileManager/EN/Content_4745/university%20entrance%20requirements%20_5july2006_.pdf</a:t>
            </a:r>
          </a:p>
        </p:txBody>
      </p:sp>
    </p:spTree>
    <p:extLst>
      <p:ext uri="{BB962C8B-B14F-4D97-AF65-F5344CB8AC3E}">
        <p14:creationId xmlns:p14="http://schemas.microsoft.com/office/powerpoint/2010/main" val="41268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4" name="投影片編號版面配置區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5E3824-0030-49DF-BFCB-8046A91234FC}" type="slidenum">
              <a:rPr lang="zh-TW" altLang="en-US" sz="1200" smtClean="0"/>
              <a:pPr/>
              <a:t>9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93059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0AA59-6020-438C-9260-97FF47997104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717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0AA59-6020-438C-9260-97FF47997104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1979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7934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0227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45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60906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5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9919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2545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716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1435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6647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9798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4986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32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6610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103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3549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50F8-956E-431A-93FD-95302828B730}" type="datetimeFigureOut">
              <a:rPr lang="en-HK" smtClean="0"/>
              <a:t>20/11/2025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1742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8A1A-8735-4E71-9E72-5D4511C65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351" y="173742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中三選科工作</a:t>
            </a:r>
            <a:r>
              <a:rPr lang="zh-TW" altLang="en-US" dirty="0" smtClean="0"/>
              <a:t>坊一</a:t>
            </a:r>
            <a:r>
              <a:rPr lang="en-US" altLang="zh-TW" dirty="0" smtClean="0"/>
              <a:t>: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高中課程簡介及</a:t>
            </a:r>
            <a:r>
              <a:rPr lang="zh-TW" altLang="en-US" dirty="0" smtClean="0"/>
              <a:t>問卷調查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(2025-2026) </a:t>
            </a:r>
            <a:endParaRPr lang="en-HK" dirty="0"/>
          </a:p>
        </p:txBody>
      </p:sp>
      <p:sp>
        <p:nvSpPr>
          <p:cNvPr id="4" name="AutoShape 4" descr="年輕所說的迷茫是什麼，又是怎麼度過那段時期的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年輕所說的迷茫是什麼，又是怎麼度過那段時期的- 每日頭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7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476;p16"/>
          <p:cNvPicPr preferRelativeResize="0"/>
          <p:nvPr/>
        </p:nvPicPr>
        <p:blipFill rotWithShape="1">
          <a:blip r:embed="rId2">
            <a:alphaModFix/>
          </a:blip>
          <a:srcRect l="-24999" t="22472" r="-24998" b="21276"/>
          <a:stretch/>
        </p:blipFill>
        <p:spPr>
          <a:xfrm>
            <a:off x="-3061855" y="0"/>
            <a:ext cx="1828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4345" y="32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選科策略</a:t>
            </a:r>
            <a:endParaRPr lang="en-US" sz="48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 flipV="1">
          <a:off x="838200" y="964524"/>
          <a:ext cx="4698076" cy="86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群組 29"/>
          <p:cNvGrpSpPr/>
          <p:nvPr/>
        </p:nvGrpSpPr>
        <p:grpSpPr>
          <a:xfrm>
            <a:off x="0" y="1166940"/>
            <a:ext cx="10963576" cy="5243245"/>
            <a:chOff x="990600" y="1569101"/>
            <a:chExt cx="8133954" cy="3624467"/>
          </a:xfrm>
        </p:grpSpPr>
        <p:sp>
          <p:nvSpPr>
            <p:cNvPr id="10" name="矩形 9"/>
            <p:cNvSpPr/>
            <p:nvPr/>
          </p:nvSpPr>
          <p:spPr>
            <a:xfrm>
              <a:off x="1427621" y="2251190"/>
              <a:ext cx="2651760" cy="181231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5843981" y="3699137"/>
              <a:ext cx="3164378" cy="51295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429231" y="1618133"/>
              <a:ext cx="2651760" cy="11250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427620" y="4063507"/>
              <a:ext cx="2651760" cy="2246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2X+</a:t>
              </a:r>
              <a:r>
                <a:rPr lang="zh-TW" altLang="en-US" sz="1600" dirty="0"/>
                <a:t>日文</a:t>
              </a:r>
              <a:r>
                <a:rPr lang="en-US" altLang="zh-TW" sz="1600" dirty="0"/>
                <a:t>/</a:t>
              </a:r>
              <a:r>
                <a:rPr lang="zh-TW" altLang="en-US" sz="1600" dirty="0"/>
                <a:t>法文</a:t>
              </a:r>
              <a:r>
                <a:rPr lang="en-US" altLang="zh-TW" sz="1600" dirty="0"/>
                <a:t>/</a:t>
              </a:r>
              <a:r>
                <a:rPr lang="zh-TW" altLang="en-US" sz="1600" dirty="0"/>
                <a:t>韓</a:t>
              </a:r>
              <a:r>
                <a:rPr lang="zh-TW" altLang="en-US" sz="1600" dirty="0" smtClean="0"/>
                <a:t>文</a:t>
              </a:r>
              <a:r>
                <a:rPr lang="en-US" altLang="zh-TW" sz="1600" dirty="0" smtClean="0">
                  <a:highlight>
                    <a:srgbClr val="FFFF00"/>
                  </a:highlight>
                </a:rPr>
                <a:t> </a:t>
              </a:r>
              <a:endParaRPr lang="en-US" sz="1600" dirty="0">
                <a:highlight>
                  <a:srgbClr val="FFFF00"/>
                </a:highlight>
              </a:endParaRPr>
            </a:p>
            <a:p>
              <a:pPr algn="ctr"/>
              <a:endParaRPr lang="en-US" sz="1867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649646" y="1609025"/>
              <a:ext cx="2261062" cy="1084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3X/2X+M2 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232026" y="2842167"/>
              <a:ext cx="925138" cy="57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2X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7621" y="4289505"/>
              <a:ext cx="2651759" cy="1809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/>
                <a:t>2X+APL</a:t>
              </a:r>
            </a:p>
          </p:txBody>
        </p:sp>
        <p:sp>
          <p:nvSpPr>
            <p:cNvPr id="17" name="向右箭號 16"/>
            <p:cNvSpPr/>
            <p:nvPr/>
          </p:nvSpPr>
          <p:spPr>
            <a:xfrm>
              <a:off x="4131122" y="1815448"/>
              <a:ext cx="1778923" cy="784493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5950597" y="1569101"/>
              <a:ext cx="3164378" cy="8959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024003" y="1682293"/>
              <a:ext cx="2944093" cy="71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~40%</a:t>
              </a:r>
              <a:endParaRPr lang="en-US" altLang="zh-TW" dirty="0"/>
            </a:p>
            <a:p>
              <a:r>
                <a:rPr lang="zh-TW" altLang="en-US" dirty="0"/>
                <a:t>學習表現較優秀</a:t>
              </a:r>
              <a:endParaRPr lang="en-US" altLang="zh-TW" dirty="0"/>
            </a:p>
            <a:p>
              <a:r>
                <a:rPr lang="zh-TW" altLang="en-US" dirty="0"/>
                <a:t>特別是語文能力較強的同學</a:t>
              </a:r>
              <a:endParaRPr lang="en-US" dirty="0"/>
            </a:p>
          </p:txBody>
        </p:sp>
        <p:sp>
          <p:nvSpPr>
            <p:cNvPr id="20" name="向右箭號 19"/>
            <p:cNvSpPr/>
            <p:nvPr/>
          </p:nvSpPr>
          <p:spPr>
            <a:xfrm>
              <a:off x="4155711" y="3025581"/>
              <a:ext cx="1778923" cy="78449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5960176" y="2569417"/>
              <a:ext cx="3164378" cy="10273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010964" y="2617736"/>
              <a:ext cx="2695402" cy="93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1867" dirty="0" smtClean="0"/>
                <a:t>~50-60</a:t>
              </a:r>
              <a:r>
                <a:rPr lang="en-US" altLang="zh-TW" sz="1867" dirty="0"/>
                <a:t>% </a:t>
              </a:r>
            </a:p>
            <a:p>
              <a:pPr algn="just"/>
              <a:r>
                <a:rPr lang="zh-TW" altLang="en-US" sz="1867" dirty="0"/>
                <a:t>普遍同學的選擇</a:t>
              </a:r>
              <a:endParaRPr lang="en-US" altLang="zh-TW" sz="1867" dirty="0"/>
            </a:p>
            <a:p>
              <a:pPr algn="just"/>
              <a:r>
                <a:rPr lang="zh-TW" altLang="en-US" sz="1867" dirty="0"/>
                <a:t>將額外時間放在語文上，以達至語文</a:t>
              </a:r>
              <a:r>
                <a:rPr lang="en-US" altLang="zh-TW" sz="1867" dirty="0"/>
                <a:t>LV 3 </a:t>
              </a:r>
              <a:r>
                <a:rPr lang="zh-TW" altLang="en-US" sz="1867" dirty="0"/>
                <a:t>或以上</a:t>
              </a:r>
              <a:endParaRPr lang="en-US" altLang="zh-TW" sz="1867" dirty="0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4145238" y="4108903"/>
              <a:ext cx="1673631" cy="10562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graphicFrame>
          <p:nvGraphicFramePr>
            <p:cNvPr id="24" name="內容版面配置區 3"/>
            <p:cNvGraphicFramePr>
              <a:graphicFrameLocks/>
            </p:cNvGraphicFramePr>
            <p:nvPr>
              <p:extLst/>
            </p:nvPr>
          </p:nvGraphicFramePr>
          <p:xfrm flipV="1">
            <a:off x="990600" y="1751986"/>
            <a:ext cx="2251364" cy="226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5" name="矩形 24"/>
            <p:cNvSpPr/>
            <p:nvPr/>
          </p:nvSpPr>
          <p:spPr>
            <a:xfrm>
              <a:off x="5881547" y="4267819"/>
              <a:ext cx="3153754" cy="6575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860564" y="3787127"/>
              <a:ext cx="3221865" cy="42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33" dirty="0" smtClean="0"/>
                <a:t>~1-2%</a:t>
              </a:r>
              <a:r>
                <a:rPr lang="zh-TW" altLang="en-US" sz="1533" dirty="0" smtClean="0"/>
                <a:t>正在</a:t>
              </a:r>
              <a:r>
                <a:rPr lang="zh-TW" altLang="en-US" sz="1533" dirty="0"/>
                <a:t>學習外語中或對外語有濃厚興趣的同學</a:t>
              </a:r>
              <a:endParaRPr lang="en-US" altLang="zh-TW" sz="1533" dirty="0"/>
            </a:p>
          </p:txBody>
        </p:sp>
        <p:sp>
          <p:nvSpPr>
            <p:cNvPr id="27" name="向右箭號 26"/>
            <p:cNvSpPr/>
            <p:nvPr/>
          </p:nvSpPr>
          <p:spPr>
            <a:xfrm>
              <a:off x="4155711" y="4363000"/>
              <a:ext cx="1673631" cy="9775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934634" y="4363000"/>
              <a:ext cx="2944093" cy="83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~1-2% </a:t>
              </a:r>
            </a:p>
            <a:p>
              <a:r>
                <a:rPr lang="zh-TW" altLang="en-US" sz="1600" dirty="0" smtClean="0"/>
                <a:t>學習</a:t>
              </a:r>
              <a:r>
                <a:rPr lang="zh-TW" altLang="en-US" sz="1600" dirty="0"/>
                <a:t>能力較遜色</a:t>
              </a:r>
              <a:endParaRPr lang="en-US" altLang="zh-TW" sz="1600" dirty="0"/>
            </a:p>
            <a:p>
              <a:r>
                <a:rPr lang="zh-TW" altLang="en-US" sz="1600" dirty="0"/>
                <a:t>對</a:t>
              </a:r>
              <a:r>
                <a:rPr lang="en-US" altLang="zh-TW" sz="1600" dirty="0"/>
                <a:t>APL</a:t>
              </a:r>
              <a:r>
                <a:rPr lang="zh-TW" altLang="en-US" sz="1600" dirty="0"/>
                <a:t>某學系有濃厚興趣</a:t>
              </a:r>
              <a:endParaRPr lang="en-US" altLang="zh-TW" sz="1600" dirty="0"/>
            </a:p>
            <a:p>
              <a:endParaRPr lang="en-US" altLang="zh-TW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80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6"/>
          <p:cNvSpPr>
            <a:spLocks noChangeArrowheads="1"/>
          </p:cNvSpPr>
          <p:nvPr/>
        </p:nvSpPr>
        <p:spPr bwMode="auto">
          <a:xfrm>
            <a:off x="519293" y="104775"/>
            <a:ext cx="91614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000" dirty="0" smtClean="0"/>
              <a:t>選科表</a:t>
            </a:r>
            <a:endParaRPr lang="en-US" altLang="zh-TW" sz="3000" dirty="0">
              <a:solidFill>
                <a:srgbClr val="FF0000"/>
              </a:solidFill>
            </a:endParaRPr>
          </a:p>
        </p:txBody>
      </p:sp>
      <p:sp>
        <p:nvSpPr>
          <p:cNvPr id="36867" name="矩形 12"/>
          <p:cNvSpPr>
            <a:spLocks noChangeArrowheads="1"/>
          </p:cNvSpPr>
          <p:nvPr/>
        </p:nvSpPr>
        <p:spPr bwMode="auto">
          <a:xfrm>
            <a:off x="7140105" y="2037682"/>
            <a:ext cx="4394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 dirty="0"/>
              <a:t>根據同學</a:t>
            </a:r>
            <a:r>
              <a:rPr lang="zh-TW" altLang="en-US" sz="3200" dirty="0">
                <a:solidFill>
                  <a:srgbClr val="FF0000"/>
                </a:solidFill>
              </a:rPr>
              <a:t>全年整體名次</a:t>
            </a:r>
            <a:r>
              <a:rPr lang="zh-TW" altLang="en-US" sz="1800" dirty="0"/>
              <a:t>派科</a:t>
            </a:r>
            <a:endParaRPr lang="en-US" altLang="zh-TW" sz="1800" dirty="0"/>
          </a:p>
        </p:txBody>
      </p:sp>
      <p:sp>
        <p:nvSpPr>
          <p:cNvPr id="36869" name="矩形 13"/>
          <p:cNvSpPr>
            <a:spLocks noChangeArrowheads="1"/>
          </p:cNvSpPr>
          <p:nvPr/>
        </p:nvSpPr>
        <p:spPr bwMode="auto">
          <a:xfrm>
            <a:off x="6627599" y="5081023"/>
            <a:ext cx="51532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/>
              <a:t>3X </a:t>
            </a:r>
            <a:r>
              <a:rPr lang="zh-TW" altLang="en-US" sz="1800" dirty="0"/>
              <a:t>的</a:t>
            </a:r>
            <a:r>
              <a:rPr lang="en-US" altLang="zh-TW" sz="1800" dirty="0"/>
              <a:t>BAFS- </a:t>
            </a:r>
            <a:r>
              <a:rPr lang="zh-TW" altLang="en-US" sz="1800" dirty="0"/>
              <a:t>根據同學</a:t>
            </a:r>
            <a:r>
              <a:rPr lang="zh-TW" altLang="en-US" sz="2800" dirty="0">
                <a:solidFill>
                  <a:srgbClr val="FF0000"/>
                </a:solidFill>
              </a:rPr>
              <a:t>語文能力</a:t>
            </a:r>
            <a:r>
              <a:rPr lang="en-US" altLang="zh-TW" sz="1800" dirty="0"/>
              <a:t>+</a:t>
            </a:r>
            <a:r>
              <a:rPr lang="zh-TW" altLang="en-US" sz="3200" dirty="0">
                <a:solidFill>
                  <a:srgbClr val="FF0000"/>
                </a:solidFill>
              </a:rPr>
              <a:t>全年整體名次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sp>
        <p:nvSpPr>
          <p:cNvPr id="15" name="右大括弧 14"/>
          <p:cNvSpPr/>
          <p:nvPr/>
        </p:nvSpPr>
        <p:spPr>
          <a:xfrm>
            <a:off x="6308979" y="4749235"/>
            <a:ext cx="277812" cy="331788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右大括弧 8"/>
          <p:cNvSpPr/>
          <p:nvPr/>
        </p:nvSpPr>
        <p:spPr>
          <a:xfrm>
            <a:off x="6627599" y="903052"/>
            <a:ext cx="423863" cy="2854036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右大括弧 11"/>
          <p:cNvSpPr/>
          <p:nvPr/>
        </p:nvSpPr>
        <p:spPr>
          <a:xfrm>
            <a:off x="6343814" y="5181640"/>
            <a:ext cx="208141" cy="305210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3" name="矩形 9"/>
          <p:cNvSpPr>
            <a:spLocks noChangeArrowheads="1"/>
          </p:cNvSpPr>
          <p:nvPr/>
        </p:nvSpPr>
        <p:spPr bwMode="auto">
          <a:xfrm>
            <a:off x="6761852" y="4319866"/>
            <a:ext cx="49736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/>
              <a:t>M2 - </a:t>
            </a:r>
            <a:r>
              <a:rPr lang="zh-TW" altLang="en-US" sz="1800" dirty="0"/>
              <a:t>根據</a:t>
            </a:r>
            <a:r>
              <a:rPr lang="zh-TW" altLang="en-US" sz="1800" dirty="0" smtClean="0"/>
              <a:t>同學</a:t>
            </a:r>
            <a:r>
              <a:rPr lang="zh-TW" altLang="en-US" sz="2800" dirty="0">
                <a:solidFill>
                  <a:srgbClr val="FF0000"/>
                </a:solidFill>
              </a:rPr>
              <a:t>語文</a:t>
            </a:r>
            <a:r>
              <a:rPr lang="zh-TW" altLang="en-US" sz="2800" dirty="0" smtClean="0">
                <a:solidFill>
                  <a:srgbClr val="FF0000"/>
                </a:solidFill>
              </a:rPr>
              <a:t>能力</a:t>
            </a:r>
            <a:r>
              <a:rPr lang="zh-TW" altLang="en-US" sz="1800" dirty="0" smtClean="0"/>
              <a:t>及全年</a:t>
            </a:r>
            <a:r>
              <a:rPr lang="zh-TW" altLang="en-US" sz="3200" dirty="0">
                <a:solidFill>
                  <a:srgbClr val="FF0000"/>
                </a:solidFill>
              </a:rPr>
              <a:t>數學</a:t>
            </a:r>
            <a:r>
              <a:rPr lang="zh-TW" altLang="en-US" sz="1800" dirty="0"/>
              <a:t>名次派科</a:t>
            </a:r>
            <a:endParaRPr lang="en-US" altLang="zh-TW" sz="1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9775" t="19358" r="52650" b="10743"/>
          <a:stretch/>
        </p:blipFill>
        <p:spPr>
          <a:xfrm>
            <a:off x="282466" y="658813"/>
            <a:ext cx="6026513" cy="63059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54521" y="720616"/>
            <a:ext cx="545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B050"/>
                </a:solidFill>
              </a:rPr>
              <a:t>新改動</a:t>
            </a:r>
            <a:r>
              <a:rPr lang="en-US" altLang="zh-TW" sz="3600" dirty="0" smtClean="0">
                <a:solidFill>
                  <a:srgbClr val="00B050"/>
                </a:solidFill>
              </a:rPr>
              <a:t>: </a:t>
            </a:r>
            <a:r>
              <a:rPr lang="zh-TW" altLang="en-US" sz="3600" dirty="0" smtClean="0">
                <a:solidFill>
                  <a:srgbClr val="00B050"/>
                </a:solidFill>
              </a:rPr>
              <a:t>歷史</a:t>
            </a:r>
            <a:r>
              <a:rPr lang="zh-TW" altLang="en-US" sz="3600" dirty="0">
                <a:solidFill>
                  <a:srgbClr val="00B050"/>
                </a:solidFill>
              </a:rPr>
              <a:t>、地理來年以英文教授</a:t>
            </a:r>
            <a:endParaRPr lang="en-US" altLang="zh-TW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7907" y="882729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注意事項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0158" y="1256146"/>
            <a:ext cx="8915400" cy="377762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7376" y="1713796"/>
            <a:ext cx="11106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/>
          </a:p>
          <a:p>
            <a:pPr marL="285750" indent="-285750">
              <a:buFontTx/>
              <a:buChar char="-"/>
            </a:pPr>
            <a:r>
              <a:rPr lang="zh-TW" altLang="en-US" sz="3600" dirty="0" smtClean="0"/>
              <a:t>數學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英文班及中文班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，比例視乎學生意願、能力及學校資源</a:t>
            </a:r>
            <a:endParaRPr lang="en-US" altLang="zh-TW" sz="3600" dirty="0" smtClean="0"/>
          </a:p>
          <a:p>
            <a:pPr marL="285750" indent="-285750">
              <a:buFontTx/>
              <a:buChar char="-"/>
            </a:pPr>
            <a:endParaRPr lang="en-US" altLang="zh-TW" sz="3600" dirty="0" smtClean="0"/>
          </a:p>
          <a:p>
            <a:pPr marL="285750" indent="-285750">
              <a:buFontTx/>
              <a:buChar char="-"/>
            </a:pPr>
            <a:r>
              <a:rPr lang="en-US" sz="3600" b="1" dirty="0"/>
              <a:t>M2</a:t>
            </a:r>
            <a:r>
              <a:rPr lang="en-US" sz="3600" b="1" dirty="0">
                <a:sym typeface="Wingdings" panose="05000000000000000000" pitchFamily="2" charset="2"/>
              </a:rPr>
              <a:t> </a:t>
            </a:r>
            <a:r>
              <a:rPr lang="zh-TW" altLang="en-US" sz="3600" b="1" dirty="0">
                <a:sym typeface="Wingdings" panose="05000000000000000000" pitchFamily="2" charset="2"/>
              </a:rPr>
              <a:t>英文班</a:t>
            </a:r>
            <a:r>
              <a:rPr lang="en-US" altLang="zh-TW" sz="3600" b="1" dirty="0">
                <a:sym typeface="Wingdings" panose="05000000000000000000" pitchFamily="2" charset="2"/>
              </a:rPr>
              <a:t>, </a:t>
            </a:r>
            <a:r>
              <a:rPr lang="zh-TW" altLang="en-US" sz="3600" b="1" dirty="0">
                <a:sym typeface="Wingdings" panose="05000000000000000000" pitchFamily="2" charset="2"/>
              </a:rPr>
              <a:t>必修數學</a:t>
            </a:r>
            <a:r>
              <a:rPr lang="en-US" altLang="zh-TW" sz="3600" b="1" dirty="0">
                <a:sym typeface="Wingdings" panose="05000000000000000000" pitchFamily="2" charset="2"/>
              </a:rPr>
              <a:t> </a:t>
            </a:r>
            <a:r>
              <a:rPr lang="zh-TW" altLang="en-US" sz="3600" b="1" dirty="0">
                <a:sym typeface="Wingdings" panose="05000000000000000000" pitchFamily="2" charset="2"/>
              </a:rPr>
              <a:t>英文班</a:t>
            </a:r>
            <a:endParaRPr lang="en-US" altLang="zh-TW" sz="3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en-US" altLang="zh-TW" sz="3600" dirty="0"/>
          </a:p>
          <a:p>
            <a:pPr marL="285750" indent="-285750">
              <a:buFontTx/>
              <a:buChar char="-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571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E9EE-5D98-4BEF-95D0-44248994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348" y="381821"/>
            <a:ext cx="10080891" cy="1280890"/>
          </a:xfrm>
        </p:spPr>
        <p:txBody>
          <a:bodyPr/>
          <a:lstStyle/>
          <a:p>
            <a:r>
              <a:rPr lang="zh-TW" altLang="en-US" dirty="0"/>
              <a:t>中三升中四選科意願調查 </a:t>
            </a:r>
            <a:r>
              <a:rPr lang="en-US" altLang="zh-TW" dirty="0"/>
              <a:t>(</a:t>
            </a:r>
            <a:r>
              <a:rPr lang="en-US" altLang="zh-TW" dirty="0" smtClean="0"/>
              <a:t>2024-2025) 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1857-766A-448E-A60E-F9B87D81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497" y="1445984"/>
            <a:ext cx="10848103" cy="3828422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27/11/2025-3/12/2025 </a:t>
            </a:r>
            <a:r>
              <a:rPr lang="zh-TW" altLang="en-US" sz="3000" dirty="0" smtClean="0"/>
              <a:t>早上班主任節進行</a:t>
            </a:r>
            <a:endParaRPr lang="en-US" altLang="zh-TW" sz="3000" dirty="0" smtClean="0"/>
          </a:p>
          <a:p>
            <a:r>
              <a:rPr lang="zh-TW" altLang="en-US" sz="3000" dirty="0" smtClean="0"/>
              <a:t>學校</a:t>
            </a:r>
            <a:r>
              <a:rPr lang="zh-TW" altLang="en-US" sz="3000" dirty="0"/>
              <a:t>根據同學的選修意願以及學校的資源，提供來年的選修組合供同學選擇</a:t>
            </a:r>
            <a:endParaRPr lang="en-HK" altLang="zh-TW" sz="3000" dirty="0"/>
          </a:p>
          <a:p>
            <a:r>
              <a:rPr lang="zh-TW" altLang="en-US" sz="3000" b="1" dirty="0">
                <a:solidFill>
                  <a:srgbClr val="FF0000"/>
                </a:solidFill>
              </a:rPr>
              <a:t>非最終選擇</a:t>
            </a:r>
            <a:r>
              <a:rPr lang="en-US" altLang="zh-TW" sz="3000" b="1" dirty="0">
                <a:solidFill>
                  <a:srgbClr val="FF0000"/>
                </a:solidFill>
              </a:rPr>
              <a:t>!!!</a:t>
            </a:r>
          </a:p>
          <a:p>
            <a:r>
              <a:rPr lang="zh-TW" altLang="en-US" sz="3000" b="1" dirty="0">
                <a:solidFill>
                  <a:srgbClr val="FF0000"/>
                </a:solidFill>
              </a:rPr>
              <a:t>亦非學校最終會開辦的科目</a:t>
            </a:r>
            <a:r>
              <a:rPr lang="en-US" altLang="zh-TW" sz="3000" b="1" dirty="0">
                <a:solidFill>
                  <a:srgbClr val="FF0000"/>
                </a:solidFill>
              </a:rPr>
              <a:t>!!</a:t>
            </a:r>
          </a:p>
          <a:p>
            <a:endParaRPr lang="en-US" altLang="zh-TW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</a:t>
            </a:r>
            <a:r>
              <a:rPr lang="zh-TW" altLang="en-US" dirty="0" smtClean="0"/>
              <a:t>來年中四你會選擇中文或英文學習數學</a:t>
            </a:r>
            <a:r>
              <a:rPr lang="en-US" altLang="zh-TW" dirty="0" smtClean="0"/>
              <a:t>?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4667" t="50148" r="44857" b="30000"/>
          <a:stretch/>
        </p:blipFill>
        <p:spPr>
          <a:xfrm>
            <a:off x="679269" y="1767354"/>
            <a:ext cx="10970042" cy="40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E9EE-5D98-4BEF-95D0-44248994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237" y="393220"/>
            <a:ext cx="8911687" cy="1280890"/>
          </a:xfrm>
        </p:spPr>
        <p:txBody>
          <a:bodyPr/>
          <a:lstStyle/>
          <a:p>
            <a:endParaRPr lang="en-HK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56619" y="393220"/>
            <a:ext cx="53569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Q.2 </a:t>
            </a:r>
          </a:p>
          <a:p>
            <a:r>
              <a:rPr lang="zh-TW" altLang="en-US" sz="2800" dirty="0" smtClean="0"/>
              <a:t>填寫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個志願</a:t>
            </a:r>
            <a:endParaRPr lang="en-US" altLang="zh-TW" sz="2800" dirty="0"/>
          </a:p>
          <a:p>
            <a:r>
              <a:rPr lang="en-US" sz="4000" dirty="0" smtClean="0">
                <a:solidFill>
                  <a:srgbClr val="FF0000"/>
                </a:solidFill>
              </a:rPr>
              <a:t>Bio </a:t>
            </a:r>
            <a:r>
              <a:rPr lang="en-US" altLang="zh-TW" sz="4000" dirty="0">
                <a:solidFill>
                  <a:srgbClr val="FF0000"/>
                </a:solidFill>
              </a:rPr>
              <a:t>—</a:t>
            </a:r>
            <a:r>
              <a:rPr lang="zh-TW" altLang="en-US" sz="4000" dirty="0">
                <a:solidFill>
                  <a:srgbClr val="FF0000"/>
                </a:solidFill>
              </a:rPr>
              <a:t>中、英</a:t>
            </a:r>
            <a:endParaRPr lang="en-US" altLang="zh-TW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Econ</a:t>
            </a:r>
            <a:r>
              <a:rPr lang="en-US" altLang="zh-TW" sz="4000" dirty="0">
                <a:solidFill>
                  <a:srgbClr val="FF0000"/>
                </a:solidFill>
              </a:rPr>
              <a:t>—</a:t>
            </a:r>
            <a:r>
              <a:rPr lang="zh-TW" altLang="en-US" sz="4000" dirty="0">
                <a:solidFill>
                  <a:srgbClr val="FF0000"/>
                </a:solidFill>
              </a:rPr>
              <a:t>中、</a:t>
            </a:r>
            <a:r>
              <a:rPr lang="zh-TW" altLang="en-US" sz="4000" dirty="0" smtClean="0">
                <a:solidFill>
                  <a:srgbClr val="FF0000"/>
                </a:solidFill>
              </a:rPr>
              <a:t>英</a:t>
            </a:r>
            <a:endParaRPr lang="en-US" altLang="zh-TW" sz="4000" dirty="0">
              <a:solidFill>
                <a:srgbClr val="FF0000"/>
              </a:solidFill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視覺</a:t>
            </a:r>
            <a:r>
              <a:rPr lang="zh-TW" altLang="en-US" sz="4000" dirty="0">
                <a:solidFill>
                  <a:srgbClr val="FF0000"/>
                </a:solidFill>
              </a:rPr>
              <a:t>藝術</a:t>
            </a:r>
            <a:r>
              <a:rPr lang="en-US" altLang="zh-TW" sz="4000" dirty="0">
                <a:solidFill>
                  <a:srgbClr val="FF0000"/>
                </a:solidFill>
              </a:rPr>
              <a:t>—</a:t>
            </a:r>
            <a:r>
              <a:rPr lang="zh-TW" altLang="en-US" sz="4000" dirty="0" smtClean="0">
                <a:solidFill>
                  <a:srgbClr val="FF0000"/>
                </a:solidFill>
              </a:rPr>
              <a:t>中</a:t>
            </a:r>
            <a:r>
              <a:rPr lang="en-US" altLang="zh-TW" sz="4000" dirty="0" smtClean="0">
                <a:solidFill>
                  <a:srgbClr val="FF0000"/>
                </a:solidFill>
              </a:rPr>
              <a:t>**</a:t>
            </a:r>
          </a:p>
        </p:txBody>
      </p:sp>
      <p:pic>
        <p:nvPicPr>
          <p:cNvPr id="2050" name="Picture 2" descr="最容易提高思考力的方法就是養成思考習慣- 今周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33" y="4372612"/>
            <a:ext cx="3190700" cy="23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31852" t="24896" r="41111" b="8436"/>
          <a:stretch/>
        </p:blipFill>
        <p:spPr>
          <a:xfrm>
            <a:off x="237067" y="0"/>
            <a:ext cx="494453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http://i1.kknews.cc/m0QFFbI7nxIQa6NIp2b7fD1UIyjY1GJE5w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0"/>
          <a:stretch/>
        </p:blipFill>
        <p:spPr bwMode="auto">
          <a:xfrm>
            <a:off x="6180082" y="1739076"/>
            <a:ext cx="5645723" cy="32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一知半解(成语)_搜狗百科">
            <a:extLst>
              <a:ext uri="{FF2B5EF4-FFF2-40B4-BE49-F238E27FC236}">
                <a16:creationId xmlns:a16="http://schemas.microsoft.com/office/drawing/2014/main" id="{22A95CF3-CB01-9E9C-C976-79A7B20F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5" y="1739075"/>
            <a:ext cx="5243772" cy="32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6867" y="261253"/>
            <a:ext cx="8911687" cy="1280890"/>
          </a:xfrm>
        </p:spPr>
        <p:txBody>
          <a:bodyPr/>
          <a:lstStyle/>
          <a:p>
            <a:r>
              <a:rPr lang="zh-TW" altLang="en-US" sz="3200" dirty="0"/>
              <a:t>選科工作坊日程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dirty="0"/>
              <a:t>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4241" y="1378857"/>
            <a:ext cx="8915400" cy="3777622"/>
          </a:xfrm>
        </p:spPr>
        <p:txBody>
          <a:bodyPr/>
          <a:lstStyle/>
          <a:p>
            <a:pPr lvl="0"/>
            <a:endParaRPr lang="zh-TW" alt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22952"/>
              </p:ext>
            </p:extLst>
          </p:nvPr>
        </p:nvGraphicFramePr>
        <p:xfrm>
          <a:off x="443345" y="892396"/>
          <a:ext cx="11046691" cy="5965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7884">
                  <a:extLst>
                    <a:ext uri="{9D8B030D-6E8A-4147-A177-3AD203B41FA5}">
                      <a16:colId xmlns:a16="http://schemas.microsoft.com/office/drawing/2014/main" val="3695458869"/>
                    </a:ext>
                  </a:extLst>
                </a:gridCol>
                <a:gridCol w="7918807">
                  <a:extLst>
                    <a:ext uri="{9D8B030D-6E8A-4147-A177-3AD203B41FA5}">
                      <a16:colId xmlns:a16="http://schemas.microsoft.com/office/drawing/2014/main" val="3133409937"/>
                    </a:ext>
                  </a:extLst>
                </a:gridCol>
              </a:tblGrid>
              <a:tr h="337535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選科工作坊一</a:t>
                      </a:r>
                      <a:r>
                        <a:rPr lang="x-none" sz="2400" kern="100" dirty="0">
                          <a:effectLst/>
                        </a:rPr>
                        <a:t>: </a:t>
                      </a:r>
                      <a:r>
                        <a:rPr lang="zh-TW" sz="2400" kern="100" dirty="0">
                          <a:effectLst/>
                        </a:rPr>
                        <a:t>高中</a:t>
                      </a:r>
                      <a:r>
                        <a:rPr lang="zh-TW" sz="2400" kern="100" dirty="0" smtClean="0">
                          <a:effectLst/>
                        </a:rPr>
                        <a:t>選科</a:t>
                      </a:r>
                      <a:r>
                        <a:rPr lang="zh-TW" altLang="en-US" sz="2400" kern="100" dirty="0" smtClean="0">
                          <a:effectLst/>
                        </a:rPr>
                        <a:t>簡介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774336901"/>
                  </a:ext>
                </a:extLst>
              </a:tr>
              <a:tr h="663486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altLang="zh-TW" sz="2400" dirty="0" smtClean="0"/>
                        <a:t>27/11/2025-3/12/2025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</a:rPr>
                        <a:t>意願問卷調查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3042246870"/>
                  </a:ext>
                </a:extLst>
              </a:tr>
              <a:tr h="1326973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12-3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選科工作</a:t>
                      </a:r>
                      <a:r>
                        <a:rPr lang="zh-TW" sz="2400" kern="100" dirty="0" smtClean="0">
                          <a:effectLst/>
                        </a:rPr>
                        <a:t>坊</a:t>
                      </a:r>
                      <a:r>
                        <a:rPr lang="zh-TW" altLang="en-US" sz="2400" kern="100" dirty="0" smtClean="0">
                          <a:effectLst/>
                        </a:rPr>
                        <a:t>二</a:t>
                      </a:r>
                      <a:r>
                        <a:rPr lang="x-none" sz="2400" kern="100" dirty="0" smtClean="0">
                          <a:effectLst/>
                        </a:rPr>
                        <a:t>: </a:t>
                      </a:r>
                      <a:r>
                        <a:rPr lang="zh-TW" sz="2400" kern="100" dirty="0">
                          <a:effectLst/>
                        </a:rPr>
                        <a:t>性格測試與</a:t>
                      </a:r>
                      <a:r>
                        <a:rPr lang="zh-TW" sz="2400" kern="100" dirty="0" smtClean="0">
                          <a:effectLst/>
                        </a:rPr>
                        <a:t>選科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</a:rPr>
                        <a:t>選科工作坊三</a:t>
                      </a:r>
                      <a:r>
                        <a:rPr lang="en-US" sz="2400" kern="100" dirty="0" smtClean="0">
                          <a:effectLst/>
                        </a:rPr>
                        <a:t>: </a:t>
                      </a:r>
                      <a:r>
                        <a:rPr lang="zh-TW" altLang="en-US" sz="2400" kern="100" dirty="0" smtClean="0">
                          <a:effectLst/>
                        </a:rPr>
                        <a:t>大學要求</a:t>
                      </a:r>
                      <a:endParaRPr lang="en-US" sz="2400" kern="1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</a:rPr>
                        <a:t>選科工作坊四</a:t>
                      </a:r>
                      <a:r>
                        <a:rPr lang="x-none" sz="2400" kern="100" dirty="0" smtClean="0">
                          <a:effectLst/>
                        </a:rPr>
                        <a:t>: </a:t>
                      </a:r>
                      <a:r>
                        <a:rPr lang="zh-TW" altLang="en-US" sz="2400" kern="100" dirty="0" smtClean="0">
                          <a:effectLst/>
                        </a:rPr>
                        <a:t>乙類 應用學習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</a:rPr>
                        <a:t>選科工作坊五</a:t>
                      </a:r>
                      <a:r>
                        <a:rPr lang="en-US" altLang="zh-TW" sz="2400" kern="100" dirty="0" smtClean="0">
                          <a:effectLst/>
                        </a:rPr>
                        <a:t>:</a:t>
                      </a:r>
                      <a:r>
                        <a:rPr lang="en-US" altLang="zh-TW" sz="2400" kern="100" baseline="0" dirty="0" smtClean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3X</a:t>
                      </a:r>
                      <a:r>
                        <a:rPr lang="zh-TW" altLang="en-US" sz="2400" kern="100" dirty="0" smtClean="0">
                          <a:effectLst/>
                        </a:rPr>
                        <a:t>及</a:t>
                      </a:r>
                      <a:r>
                        <a:rPr lang="en-US" sz="2400" kern="100" dirty="0" smtClean="0">
                          <a:effectLst/>
                        </a:rPr>
                        <a:t>M2 </a:t>
                      </a:r>
                      <a:r>
                        <a:rPr lang="zh-TW" altLang="en-US" sz="2400" kern="100" dirty="0" smtClean="0">
                          <a:effectLst/>
                        </a:rPr>
                        <a:t>簡介會 </a:t>
                      </a:r>
                      <a:endParaRPr lang="en-US" altLang="zh-TW" sz="2400" kern="100" dirty="0" smtClean="0">
                        <a:effectLst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3902612561"/>
                  </a:ext>
                </a:extLst>
              </a:tr>
              <a:tr h="58431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中三選科家長講座</a:t>
                      </a:r>
                      <a:endParaRPr lang="en-US" altLang="zh-TW" sz="2400" kern="100" dirty="0" smtClean="0">
                        <a:effectLst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938696158"/>
                  </a:ext>
                </a:extLst>
              </a:tr>
              <a:tr h="58431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altLang="zh-TW" sz="2400" kern="100" baseline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zh-TW" altLang="en-US" sz="2400" kern="100" baseline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baseline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altLang="en-US" sz="2400" kern="100" baseline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升學選科輔導</a:t>
                      </a: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(I)(II)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4173827439"/>
                  </a:ext>
                </a:extLst>
              </a:tr>
              <a:tr h="663486">
                <a:tc>
                  <a:txBody>
                    <a:bodyPr/>
                    <a:lstStyle/>
                    <a:p>
                      <a:pPr marL="3048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1120-1330</a:t>
                      </a:r>
                      <a:endParaRPr lang="en-US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中</a:t>
                      </a:r>
                      <a:r>
                        <a:rPr lang="zh-TW" sz="2400" kern="100" dirty="0" smtClean="0">
                          <a:effectLst/>
                        </a:rPr>
                        <a:t>三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模擬人生初中體驗</a:t>
                      </a:r>
                      <a:endParaRPr lang="en-US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303067981"/>
                  </a:ext>
                </a:extLst>
              </a:tr>
              <a:tr h="501714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月份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派選科</a:t>
                      </a:r>
                      <a:r>
                        <a:rPr lang="zh-TW" sz="2400" kern="100" dirty="0" smtClean="0">
                          <a:effectLst/>
                        </a:rPr>
                        <a:t>表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4194564209"/>
                  </a:ext>
                </a:extLst>
              </a:tr>
              <a:tr h="501714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月份</a:t>
                      </a:r>
                      <a:r>
                        <a:rPr lang="zh-TW" altLang="en-US" sz="2400" kern="100" baseline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00" baseline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zh-TW" altLang="en-US" sz="2400" kern="100" baseline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考完試</a:t>
                      </a:r>
                      <a:r>
                        <a:rPr lang="en-US" altLang="zh-TW" sz="2400" kern="100" baseline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學生可改選一次</a:t>
                      </a:r>
                      <a:r>
                        <a:rPr lang="en-US" altLang="zh-TW" sz="2400" kern="100" baseline="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192935602"/>
                  </a:ext>
                </a:extLst>
              </a:tr>
              <a:tr h="501714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派發成績表、公佈選科結果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2907352516"/>
                  </a:ext>
                </a:extLst>
              </a:tr>
            </a:tbl>
          </a:graphicData>
        </a:graphic>
      </p:graphicFrame>
      <p:sp>
        <p:nvSpPr>
          <p:cNvPr id="6" name="橢圓 5"/>
          <p:cNvSpPr/>
          <p:nvPr/>
        </p:nvSpPr>
        <p:spPr>
          <a:xfrm>
            <a:off x="314036" y="3267668"/>
            <a:ext cx="7389091" cy="2098659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17819" y="1865745"/>
            <a:ext cx="7592290" cy="4572000"/>
          </a:xfrm>
        </p:spPr>
        <p:txBody>
          <a:bodyPr/>
          <a:lstStyle/>
          <a:p>
            <a:pPr lvl="0"/>
            <a:r>
              <a:rPr lang="zh-TW" altLang="en-US" sz="3200" dirty="0">
                <a:solidFill>
                  <a:srgbClr val="FF0000"/>
                </a:solidFill>
              </a:rPr>
              <a:t>興趣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r>
              <a:rPr lang="zh-TW" altLang="en-US" sz="3200" dirty="0">
                <a:solidFill>
                  <a:srgbClr val="FF0000"/>
                </a:solidFill>
              </a:rPr>
              <a:t>能力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r>
              <a:rPr lang="zh-TW" altLang="en-US" sz="3200" dirty="0">
                <a:solidFill>
                  <a:srgbClr val="FF0000"/>
                </a:solidFill>
              </a:rPr>
              <a:t>職業志向</a:t>
            </a:r>
            <a:r>
              <a:rPr lang="en-US" altLang="zh-TW" sz="3200" dirty="0">
                <a:solidFill>
                  <a:srgbClr val="FF0000"/>
                </a:solidFill>
              </a:rPr>
              <a:t>??</a:t>
            </a:r>
          </a:p>
          <a:p>
            <a:pPr lvl="0"/>
            <a:r>
              <a:rPr lang="zh-TW" altLang="en-US" sz="3200" dirty="0" smtClean="0">
                <a:solidFill>
                  <a:srgbClr val="FF0000"/>
                </a:solidFill>
              </a:rPr>
              <a:t>大學最低要求</a:t>
            </a:r>
            <a:r>
              <a:rPr lang="en-US" altLang="zh-TW" sz="3200" dirty="0" smtClean="0">
                <a:solidFill>
                  <a:srgbClr val="FF0000"/>
                </a:solidFill>
              </a:rPr>
              <a:t>??</a:t>
            </a:r>
          </a:p>
          <a:p>
            <a:r>
              <a:rPr lang="zh-TW" altLang="en-US" sz="3200" dirty="0">
                <a:solidFill>
                  <a:srgbClr val="FF0000"/>
                </a:solidFill>
              </a:rPr>
              <a:t>讀多少選修科</a:t>
            </a:r>
            <a:r>
              <a:rPr lang="en-US" altLang="zh-TW" sz="3200" dirty="0" smtClean="0">
                <a:solidFill>
                  <a:srgbClr val="FF0000"/>
                </a:solidFill>
              </a:rPr>
              <a:t>??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讀</a:t>
            </a:r>
            <a:r>
              <a:rPr lang="zh-TW" altLang="en-US" sz="3200" dirty="0">
                <a:solidFill>
                  <a:srgbClr val="FF0000"/>
                </a:solidFill>
              </a:rPr>
              <a:t>哪一個選修</a:t>
            </a:r>
            <a:r>
              <a:rPr lang="zh-TW" altLang="en-US" sz="3200" dirty="0" smtClean="0">
                <a:solidFill>
                  <a:srgbClr val="FF0000"/>
                </a:solidFill>
              </a:rPr>
              <a:t>科先最好</a:t>
            </a:r>
            <a:r>
              <a:rPr lang="en-US" altLang="zh-TW" sz="3200" dirty="0" smtClean="0">
                <a:solidFill>
                  <a:srgbClr val="FF0000"/>
                </a:solidFill>
              </a:rPr>
              <a:t>??</a:t>
            </a: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pPr lvl="0"/>
            <a:endParaRPr lang="en-US" altLang="zh-TW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Futurama-puzzled by MidNightMagnificent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" y="1865745"/>
            <a:ext cx="3048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741714" y="271718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800" b="1" dirty="0">
                <a:latin typeface="+mj-ea"/>
              </a:rPr>
              <a:t>2024</a:t>
            </a:r>
            <a:r>
              <a:rPr lang="zh-TW" altLang="en-US" sz="4800" b="1" dirty="0">
                <a:latin typeface="+mj-ea"/>
              </a:rPr>
              <a:t>年起大學的最低入學要求</a:t>
            </a:r>
            <a:r>
              <a:rPr lang="en-US" altLang="zh-TW" sz="4800" b="1" dirty="0">
                <a:latin typeface="+mj-ea"/>
              </a:rPr>
              <a:t/>
            </a:r>
            <a:br>
              <a:rPr lang="en-US" altLang="zh-TW" sz="4800" b="1" dirty="0">
                <a:latin typeface="+mj-ea"/>
              </a:rPr>
            </a:br>
            <a:endParaRPr lang="zh-TW" altLang="en-US" sz="4800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81857"/>
              </p:ext>
            </p:extLst>
          </p:nvPr>
        </p:nvGraphicFramePr>
        <p:xfrm>
          <a:off x="1084573" y="941273"/>
          <a:ext cx="10047884" cy="591672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52560">
                  <a:extLst>
                    <a:ext uri="{9D8B030D-6E8A-4147-A177-3AD203B41FA5}">
                      <a16:colId xmlns:a16="http://schemas.microsoft.com/office/drawing/2014/main" val="1327235197"/>
                    </a:ext>
                  </a:extLst>
                </a:gridCol>
                <a:gridCol w="5086418">
                  <a:extLst>
                    <a:ext uri="{9D8B030D-6E8A-4147-A177-3AD203B41FA5}">
                      <a16:colId xmlns:a16="http://schemas.microsoft.com/office/drawing/2014/main" val="2853507148"/>
                    </a:ext>
                  </a:extLst>
                </a:gridCol>
                <a:gridCol w="2708906">
                  <a:extLst>
                    <a:ext uri="{9D8B030D-6E8A-4147-A177-3AD203B41FA5}">
                      <a16:colId xmlns:a16="http://schemas.microsoft.com/office/drawing/2014/main" val="4275940545"/>
                    </a:ext>
                  </a:extLst>
                </a:gridCol>
              </a:tblGrid>
              <a:tr h="941152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院</a:t>
                      </a:r>
                      <a:r>
                        <a:rPr lang="zh-HK" altLang="en-US" sz="2000" dirty="0">
                          <a:effectLst/>
                        </a:rPr>
                        <a:t>校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zh-HK" altLang="en-US" sz="2400" dirty="0">
                          <a:effectLst/>
                        </a:rPr>
                        <a:t>基本要求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數學</a:t>
                      </a:r>
                      <a:r>
                        <a:rPr lang="en-US" altLang="zh-TW" sz="2000" dirty="0">
                          <a:effectLst/>
                        </a:rPr>
                        <a:t>(</a:t>
                      </a:r>
                      <a:r>
                        <a:rPr lang="zh-TW" altLang="en-US" sz="2000" dirty="0">
                          <a:effectLst/>
                        </a:rPr>
                        <a:t>延伸</a:t>
                      </a:r>
                      <a:r>
                        <a:rPr lang="en-US" altLang="zh-TW" sz="2000" dirty="0">
                          <a:effectLst/>
                        </a:rPr>
                        <a:t>1</a:t>
                      </a:r>
                      <a:r>
                        <a:rPr lang="zh-TW" altLang="en-US" sz="2000" dirty="0">
                          <a:effectLst/>
                        </a:rPr>
                        <a:t>或</a:t>
                      </a:r>
                      <a:r>
                        <a:rPr lang="en-US" altLang="zh-TW" sz="2000" dirty="0">
                          <a:effectLst/>
                        </a:rPr>
                        <a:t>2)</a:t>
                      </a:r>
                      <a:r>
                        <a:rPr lang="zh-TW" altLang="en-US" sz="2000" dirty="0">
                          <a:effectLst/>
                        </a:rPr>
                        <a:t>成績代替選修科目要求</a:t>
                      </a: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711308240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HK" altLang="en-US" sz="2000" dirty="0">
                          <a:effectLst/>
                        </a:rPr>
                        <a:t>香港大學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 </a:t>
                      </a:r>
                    </a:p>
                  </a:txBody>
                  <a:tcPr marL="5558" marR="5558" marT="5558" marB="5558" anchor="ctr"/>
                </a:tc>
                <a:tc rowSpan="8"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可以</a:t>
                      </a:r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1440844303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香港中文大學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322215345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香港科技大學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 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3435070958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香港理工大學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 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2546216529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香港浸會大學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altLang="zh-HK" sz="2400" dirty="0">
                          <a:effectLst/>
                        </a:rPr>
                        <a:t>332A33</a:t>
                      </a:r>
                      <a:endParaRPr lang="zh-HK" altLang="en-US" sz="24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2578320660"/>
                  </a:ext>
                </a:extLst>
              </a:tr>
              <a:tr h="68571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香港城市大學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3197548861"/>
                  </a:ext>
                </a:extLst>
              </a:tr>
              <a:tr h="835808">
                <a:tc>
                  <a:txBody>
                    <a:bodyPr/>
                    <a:lstStyle/>
                    <a:p>
                      <a:r>
                        <a:rPr lang="zh-HK" altLang="en-US" sz="2000" dirty="0">
                          <a:effectLst/>
                        </a:rPr>
                        <a:t>嶺南大學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332A22 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1418688415"/>
                  </a:ext>
                </a:extLst>
              </a:tr>
              <a:tr h="1135056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香港教育大學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332A22 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altLang="zh-HK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2467133346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041961" y="3153321"/>
            <a:ext cx="2281876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dirty="0"/>
              <a:t>二個選修科</a:t>
            </a:r>
            <a:r>
              <a:rPr lang="en-US" altLang="zh-TW" sz="2800" dirty="0"/>
              <a:t>LV 3</a:t>
            </a:r>
            <a:r>
              <a:rPr lang="zh-TW" altLang="en-US" sz="2800" dirty="0"/>
              <a:t>或以上</a:t>
            </a:r>
            <a:endParaRPr lang="zh-HK" altLang="en-US" sz="2800" dirty="0"/>
          </a:p>
        </p:txBody>
      </p:sp>
      <p:sp>
        <p:nvSpPr>
          <p:cNvPr id="9" name="右大括弧 8"/>
          <p:cNvSpPr/>
          <p:nvPr/>
        </p:nvSpPr>
        <p:spPr>
          <a:xfrm>
            <a:off x="4487630" y="1939074"/>
            <a:ext cx="230419" cy="2938958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812092" y="5350000"/>
            <a:ext cx="2741612" cy="955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/>
              <a:t>二個選修科</a:t>
            </a:r>
            <a:endParaRPr lang="en-US" altLang="zh-TW" sz="2800" dirty="0"/>
          </a:p>
          <a:p>
            <a:pPr>
              <a:defRPr/>
            </a:pPr>
            <a:r>
              <a:rPr lang="en-US" altLang="zh-TW" sz="2800" dirty="0"/>
              <a:t>LV 2</a:t>
            </a:r>
            <a:r>
              <a:rPr lang="zh-TW" altLang="en-US" sz="2800" dirty="0"/>
              <a:t>或以上</a:t>
            </a:r>
            <a:endParaRPr lang="zh-HK" altLang="en-US" sz="2800" dirty="0"/>
          </a:p>
        </p:txBody>
      </p:sp>
      <p:sp>
        <p:nvSpPr>
          <p:cNvPr id="10" name="右大括弧 9"/>
          <p:cNvSpPr/>
          <p:nvPr/>
        </p:nvSpPr>
        <p:spPr>
          <a:xfrm>
            <a:off x="4487630" y="5173788"/>
            <a:ext cx="144463" cy="1308100"/>
          </a:xfrm>
          <a:prstGeom prst="rightBrac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75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9725" y="-55563"/>
            <a:ext cx="9215438" cy="1320801"/>
          </a:xfrm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 </a:t>
            </a:r>
            <a:r>
              <a:rPr lang="zh-TW" altLang="en-US" smtClean="0"/>
              <a:t>聯招</a:t>
            </a:r>
            <a:r>
              <a:rPr lang="en-US" altLang="zh-TW" smtClean="0"/>
              <a:t>( JUPAS) </a:t>
            </a:r>
            <a:r>
              <a:rPr lang="zh-TW" altLang="en-US" smtClean="0"/>
              <a:t>競爭激烈</a:t>
            </a:r>
            <a:r>
              <a:rPr lang="en-US" altLang="zh-TW" smtClean="0"/>
              <a:t>!!!</a:t>
            </a:r>
            <a:endParaRPr lang="en-US" altLang="zh-HK" sz="6000">
              <a:solidFill>
                <a:srgbClr val="FF0000"/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609725" y="1196975"/>
            <a:ext cx="5226050" cy="3881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dirty="0"/>
              <a:t>332A33 </a:t>
            </a:r>
            <a:r>
              <a:rPr lang="zh-TW" altLang="en-US" sz="3000" dirty="0"/>
              <a:t>有</a:t>
            </a:r>
            <a:r>
              <a:rPr lang="en-US" altLang="zh-TW" sz="3000" dirty="0"/>
              <a:t>JUPAS OFFER? </a:t>
            </a:r>
          </a:p>
          <a:p>
            <a:pPr eaLnBrk="1" hangingPunct="1">
              <a:defRPr/>
            </a:pPr>
            <a:r>
              <a:rPr lang="zh-TW" altLang="en-US" sz="3000" dirty="0"/>
              <a:t>入</a:t>
            </a:r>
            <a:r>
              <a:rPr lang="en-US" altLang="zh-TW" sz="3000" dirty="0"/>
              <a:t>8</a:t>
            </a:r>
            <a:r>
              <a:rPr lang="zh-TW" altLang="en-US" sz="3000" dirty="0"/>
              <a:t>大分數</a:t>
            </a:r>
            <a:r>
              <a:rPr lang="en-US" altLang="zh-TW" sz="3000" dirty="0"/>
              <a:t>? </a:t>
            </a:r>
          </a:p>
          <a:p>
            <a:pPr marL="0" indent="0">
              <a:buNone/>
              <a:defRPr/>
            </a:pPr>
            <a:endParaRPr lang="en-US" altLang="zh-TW" sz="3000" dirty="0"/>
          </a:p>
          <a:p>
            <a:pPr marL="0" indent="0">
              <a:buNone/>
              <a:defRPr/>
            </a:pPr>
            <a:endParaRPr lang="en-US" altLang="zh-TW" sz="30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zh-TW" dirty="0" smtClean="0"/>
          </a:p>
        </p:txBody>
      </p:sp>
      <p:sp>
        <p:nvSpPr>
          <p:cNvPr id="13316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086617-BF5C-4981-AF64-48D6AE654603}" type="slidenum">
              <a:rPr lang="en-US" altLang="zh-TW" smtClean="0">
                <a:solidFill>
                  <a:srgbClr val="874EA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 smtClean="0">
              <a:solidFill>
                <a:srgbClr val="874EA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3317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20674" r="41890" b="18733"/>
          <a:stretch>
            <a:fillRect/>
          </a:stretch>
        </p:blipFill>
        <p:spPr bwMode="auto">
          <a:xfrm rot="826659">
            <a:off x="5819775" y="1871663"/>
            <a:ext cx="44132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26199" r="32677" b="19901"/>
          <a:stretch>
            <a:fillRect/>
          </a:stretch>
        </p:blipFill>
        <p:spPr bwMode="auto">
          <a:xfrm rot="-664542">
            <a:off x="1851026" y="2660651"/>
            <a:ext cx="407352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631951" y="1"/>
            <a:ext cx="8023225" cy="1558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4000" dirty="0"/>
              <a:t>入</a:t>
            </a:r>
            <a:r>
              <a:rPr lang="en-US" altLang="zh-TW" sz="4000" dirty="0"/>
              <a:t>8</a:t>
            </a:r>
            <a:r>
              <a:rPr lang="zh-TW" altLang="en-US" sz="4000" dirty="0"/>
              <a:t>大的條件</a:t>
            </a:r>
            <a:r>
              <a:rPr lang="en-US" altLang="zh-TW" sz="4000" dirty="0"/>
              <a:t>: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332A33+21</a:t>
            </a:r>
            <a:r>
              <a:rPr lang="zh-TW" altLang="en-US" sz="4000" dirty="0">
                <a:solidFill>
                  <a:srgbClr val="FF0000"/>
                </a:solidFill>
              </a:rPr>
              <a:t>分</a:t>
            </a:r>
            <a:r>
              <a:rPr lang="en-US" altLang="zh-TW" sz="4000" dirty="0">
                <a:solidFill>
                  <a:srgbClr val="FF0000"/>
                </a:solidFill>
              </a:rPr>
              <a:t>+ </a:t>
            </a:r>
            <a:r>
              <a:rPr lang="zh-TW" altLang="en-US" sz="4000" dirty="0">
                <a:solidFill>
                  <a:srgbClr val="FF0000"/>
                </a:solidFill>
              </a:rPr>
              <a:t>合適選科策略</a:t>
            </a:r>
            <a:r>
              <a:rPr lang="en-US" altLang="zh-TW" sz="4000" dirty="0">
                <a:solidFill>
                  <a:srgbClr val="FF0000"/>
                </a:solidFill>
              </a:rPr>
              <a:t>!!!  </a:t>
            </a:r>
            <a:br>
              <a:rPr lang="en-US" altLang="zh-TW" sz="4000" dirty="0">
                <a:solidFill>
                  <a:srgbClr val="FF0000"/>
                </a:solidFill>
              </a:rPr>
            </a:br>
            <a:endParaRPr lang="en-US" altLang="en-US" sz="400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40E470-30D2-403C-9FF3-FD146BAFC275}" type="slidenum">
              <a:rPr lang="en-US" altLang="zh-TW" smtClean="0">
                <a:solidFill>
                  <a:srgbClr val="874EA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TW" smtClean="0">
              <a:solidFill>
                <a:srgbClr val="874EA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434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96975"/>
            <a:ext cx="8351837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矩形 1"/>
          <p:cNvSpPr>
            <a:spLocks noChangeArrowheads="1"/>
          </p:cNvSpPr>
          <p:nvPr/>
        </p:nvSpPr>
        <p:spPr bwMode="auto">
          <a:xfrm>
            <a:off x="3503614" y="5937250"/>
            <a:ext cx="7272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參考分數</a:t>
            </a:r>
            <a:r>
              <a:rPr lang="en-US" altLang="zh-TW" sz="3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: </a:t>
            </a:r>
            <a:r>
              <a:rPr lang="zh-TW" altLang="en-US" sz="3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至少</a:t>
            </a:r>
            <a:r>
              <a:rPr lang="en-US" altLang="zh-TW" sz="48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21</a:t>
            </a:r>
            <a:r>
              <a:rPr lang="zh-TW" altLang="en-US" sz="3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分才穩</a:t>
            </a:r>
            <a:r>
              <a:rPr lang="en-US" altLang="zh-TW" sz="3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8</a:t>
            </a:r>
            <a:r>
              <a:rPr lang="zh-TW" altLang="en-US" sz="3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大</a:t>
            </a:r>
            <a:endParaRPr lang="en-US" altLang="en-US" sz="3200" b="1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64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774826" y="188913"/>
            <a:ext cx="8283575" cy="1320800"/>
          </a:xfrm>
        </p:spPr>
        <p:txBody>
          <a:bodyPr/>
          <a:lstStyle/>
          <a:p>
            <a:r>
              <a:rPr lang="en-US" altLang="en-US" smtClean="0">
                <a:ea typeface="微軟正黑體" panose="020B0604030504040204" pitchFamily="34" charset="-120"/>
              </a:rPr>
              <a:t>ELECTIVE </a:t>
            </a:r>
            <a:r>
              <a:rPr lang="zh-TW" altLang="en-US" smtClean="0"/>
              <a:t>好勁但中或英文斷腳</a:t>
            </a:r>
            <a:r>
              <a:rPr lang="en-US" altLang="zh-TW" smtClean="0"/>
              <a:t>???? </a:t>
            </a:r>
            <a:endParaRPr lang="en-US" altLang="en-US" smtClean="0"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935163" y="879476"/>
          <a:ext cx="3981450" cy="463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290">
                  <a:extLst>
                    <a:ext uri="{9D8B030D-6E8A-4147-A177-3AD203B41FA5}">
                      <a16:colId xmlns:a16="http://schemas.microsoft.com/office/drawing/2014/main" val="720356083"/>
                    </a:ext>
                  </a:extLst>
                </a:gridCol>
                <a:gridCol w="2523160">
                  <a:extLst>
                    <a:ext uri="{9D8B030D-6E8A-4147-A177-3AD203B41FA5}">
                      <a16:colId xmlns:a16="http://schemas.microsoft.com/office/drawing/2014/main" val="62735043"/>
                    </a:ext>
                  </a:extLst>
                </a:gridCol>
              </a:tblGrid>
              <a:tr h="661761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中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2886797451"/>
                  </a:ext>
                </a:extLst>
              </a:tr>
              <a:tr h="661761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英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510005331"/>
                  </a:ext>
                </a:extLst>
              </a:tr>
              <a:tr h="661761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數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628712201"/>
                  </a:ext>
                </a:extLst>
              </a:tr>
              <a:tr h="661761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公社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3927530306"/>
                  </a:ext>
                </a:extLst>
              </a:tr>
              <a:tr h="66176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X1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5** 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1900901708"/>
                  </a:ext>
                </a:extLst>
              </a:tr>
              <a:tr h="66176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X2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1705556901"/>
                  </a:ext>
                </a:extLst>
              </a:tr>
              <a:tr h="66176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BEST 5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94674401"/>
                  </a:ext>
                </a:extLst>
              </a:tr>
            </a:tbl>
          </a:graphicData>
        </a:graphic>
      </p:graphicFrame>
      <p:sp>
        <p:nvSpPr>
          <p:cNvPr id="2665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DAAC87-CC10-4361-9440-93718D3D36BC}" type="slidenum">
              <a:rPr lang="en-US" altLang="zh-TW" smtClean="0">
                <a:solidFill>
                  <a:srgbClr val="874EA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TW" smtClean="0">
              <a:solidFill>
                <a:srgbClr val="874EA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6210300" y="849314"/>
          <a:ext cx="3981450" cy="463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290">
                  <a:extLst>
                    <a:ext uri="{9D8B030D-6E8A-4147-A177-3AD203B41FA5}">
                      <a16:colId xmlns:a16="http://schemas.microsoft.com/office/drawing/2014/main" val="720356083"/>
                    </a:ext>
                  </a:extLst>
                </a:gridCol>
                <a:gridCol w="2523160">
                  <a:extLst>
                    <a:ext uri="{9D8B030D-6E8A-4147-A177-3AD203B41FA5}">
                      <a16:colId xmlns:a16="http://schemas.microsoft.com/office/drawing/2014/main" val="62735043"/>
                    </a:ext>
                  </a:extLst>
                </a:gridCol>
              </a:tblGrid>
              <a:tr h="653114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中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2886797451"/>
                  </a:ext>
                </a:extLst>
              </a:tr>
              <a:tr h="653114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英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510005331"/>
                  </a:ext>
                </a:extLst>
              </a:tr>
              <a:tr h="653114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數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628712201"/>
                  </a:ext>
                </a:extLst>
              </a:tr>
              <a:tr h="653114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公社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3927530306"/>
                  </a:ext>
                </a:extLst>
              </a:tr>
              <a:tr h="6531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X1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5* </a:t>
                      </a: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1900901708"/>
                  </a:ext>
                </a:extLst>
              </a:tr>
              <a:tr h="71364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X2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1705556901"/>
                  </a:ext>
                </a:extLst>
              </a:tr>
              <a:tr h="6531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BEST 5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94674401"/>
                  </a:ext>
                </a:extLst>
              </a:tr>
            </a:tbl>
          </a:graphicData>
        </a:graphic>
      </p:graphicFrame>
      <p:sp>
        <p:nvSpPr>
          <p:cNvPr id="26680" name="文字方塊 6"/>
          <p:cNvSpPr txBox="1">
            <a:spLocks noChangeArrowheads="1"/>
          </p:cNvSpPr>
          <p:nvPr/>
        </p:nvSpPr>
        <p:spPr bwMode="auto">
          <a:xfrm>
            <a:off x="1524000" y="5688014"/>
            <a:ext cx="740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無</a:t>
            </a:r>
            <a:r>
              <a:rPr lang="en-US" altLang="zh-TW" sz="40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JUPAS OFFER!!!!</a:t>
            </a:r>
            <a:endParaRPr lang="en-US" altLang="en-US" sz="4000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10301" y="5600700"/>
            <a:ext cx="3725863" cy="1238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/>
              <a:t>學好語文</a:t>
            </a:r>
            <a:r>
              <a:rPr lang="en-US" altLang="zh-TW" sz="4000" dirty="0"/>
              <a:t>!!</a:t>
            </a:r>
            <a:endParaRPr lang="en-US" sz="4000" dirty="0"/>
          </a:p>
        </p:txBody>
      </p:sp>
      <p:pic>
        <p:nvPicPr>
          <p:cNvPr id="26682" name="Picture 41" descr="重要說明Vectors, Clipart &amp; Illustrations for Free Download - illust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3" y="5732464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3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D1E053-5955-2649-BA71-52B17D0C66CF}"/>
              </a:ext>
            </a:extLst>
          </p:cNvPr>
          <p:cNvSpPr txBox="1">
            <a:spLocks noChangeArrowheads="1"/>
          </p:cNvSpPr>
          <p:nvPr/>
        </p:nvSpPr>
        <p:spPr>
          <a:xfrm>
            <a:off x="1755776" y="223045"/>
            <a:ext cx="8728075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800" b="1" dirty="0"/>
              <a:t>新高中</a:t>
            </a:r>
            <a:r>
              <a:rPr lang="zh-HK" altLang="en-US" sz="4800" b="1" dirty="0"/>
              <a:t>課程</a:t>
            </a:r>
            <a:r>
              <a:rPr lang="zh-TW" altLang="en-US" sz="4800" b="1" dirty="0"/>
              <a:t>結構</a:t>
            </a:r>
            <a:endParaRPr lang="en-US" altLang="zh-TW" sz="4800" b="1" dirty="0">
              <a:latin typeface="+mj-ea"/>
            </a:endParaRPr>
          </a:p>
        </p:txBody>
      </p:sp>
      <p:sp>
        <p:nvSpPr>
          <p:cNvPr id="19459" name="文字方塊 2"/>
          <p:cNvSpPr txBox="1">
            <a:spLocks noChangeArrowheads="1"/>
          </p:cNvSpPr>
          <p:nvPr/>
        </p:nvSpPr>
        <p:spPr bwMode="auto">
          <a:xfrm>
            <a:off x="2495550" y="1844676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05927" y="910826"/>
            <a:ext cx="3501523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fontAlgn="t" hangingPunct="1">
              <a:defRPr/>
            </a:pPr>
            <a:r>
              <a:rPr lang="zh-TW" altLang="en-US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四</a:t>
            </a:r>
            <a:r>
              <a:rPr lang="zh-TW" altLang="zh-HK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個核心科</a:t>
            </a:r>
            <a:r>
              <a:rPr lang="en-US" altLang="zh-TW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(332A) </a:t>
            </a:r>
            <a:endParaRPr lang="zh-HK" altLang="zh-HK" b="1" u="sng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中國語文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英國語文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HK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數學</a:t>
            </a:r>
            <a:r>
              <a:rPr lang="en-US" altLang="zh-TW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( </a:t>
            </a:r>
            <a:r>
              <a:rPr lang="zh-TW" altLang="en-US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英文</a:t>
            </a:r>
            <a:r>
              <a:rPr lang="en-US" altLang="zh-TW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中文教授</a:t>
            </a:r>
            <a:r>
              <a:rPr lang="en-US" altLang="zh-TW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?)</a:t>
            </a:r>
            <a:endParaRPr lang="en-US" altLang="zh-TW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zh-TW" altLang="zh-HK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公民及社會發展科</a:t>
            </a:r>
            <a:endParaRPr lang="zh-TW" altLang="zh-HK" dirty="0">
              <a:solidFill>
                <a:srgbClr val="00000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endParaRPr lang="zh-HK" altLang="zh-HK" sz="3600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加號 8"/>
          <p:cNvSpPr/>
          <p:nvPr/>
        </p:nvSpPr>
        <p:spPr>
          <a:xfrm>
            <a:off x="3990037" y="1544299"/>
            <a:ext cx="800100" cy="733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996200" y="1686104"/>
            <a:ext cx="183515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t" hangingPunct="1">
              <a:defRPr/>
            </a:pPr>
            <a:r>
              <a:rPr lang="zh-TW" altLang="en-US" sz="3200" b="1" dirty="0"/>
              <a:t>選修科目</a:t>
            </a:r>
            <a:endParaRPr lang="zh-HK" altLang="zh-HK" sz="3600" dirty="0"/>
          </a:p>
        </p:txBody>
      </p:sp>
      <p:sp>
        <p:nvSpPr>
          <p:cNvPr id="19" name="加號 18"/>
          <p:cNvSpPr/>
          <p:nvPr/>
        </p:nvSpPr>
        <p:spPr>
          <a:xfrm>
            <a:off x="7013937" y="1627416"/>
            <a:ext cx="800100" cy="7318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8164155" y="921494"/>
            <a:ext cx="365250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fontAlgn="t" hangingPunct="1">
              <a:defRPr/>
            </a:pPr>
            <a:r>
              <a:rPr lang="zh-TW" altLang="en-US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其他學習經歷</a:t>
            </a:r>
            <a:endParaRPr lang="zh-HK" altLang="zh-HK" u="sng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  <a:p>
            <a:pPr eaLnBrk="1" fontAlgn="ctr" hangingPunct="1"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德育及公民教育</a:t>
            </a:r>
            <a:endParaRPr lang="zh-TW" altLang="zh-HK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ctr" hangingPunct="1"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社會服務﹑藝術發展</a:t>
            </a:r>
            <a:endParaRPr lang="zh-TW" altLang="zh-HK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ctr" hangingPunct="1"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體育發展</a:t>
            </a:r>
            <a:endParaRPr lang="zh-TW" altLang="zh-HK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ctr" hangingPunct="1"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與工作有關的經驗</a:t>
            </a:r>
            <a:endParaRPr lang="zh-TW" altLang="zh-HK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endParaRPr lang="zh-HK" altLang="zh-HK" sz="2000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5927" y="3774732"/>
            <a:ext cx="3046873" cy="22512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05927" y="4091597"/>
            <a:ext cx="3306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甲類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zh-TW" altLang="en-US" sz="2800" dirty="0">
                <a:solidFill>
                  <a:srgbClr val="FF0000"/>
                </a:solidFill>
              </a:rPr>
              <a:t>高中選修科目</a:t>
            </a:r>
            <a:endParaRPr lang="en-US" altLang="zh-TW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-2X?3X?  </a:t>
            </a:r>
          </a:p>
        </p:txBody>
      </p:sp>
      <p:sp>
        <p:nvSpPr>
          <p:cNvPr id="14" name="矩形 13"/>
          <p:cNvSpPr/>
          <p:nvPr/>
        </p:nvSpPr>
        <p:spPr>
          <a:xfrm>
            <a:off x="3681348" y="3774732"/>
            <a:ext cx="3840263" cy="2759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zh-TW" sz="2800" dirty="0">
              <a:solidFill>
                <a:srgbClr val="FF0000"/>
              </a:solidFill>
            </a:endParaRPr>
          </a:p>
          <a:p>
            <a:pPr algn="ctr"/>
            <a:r>
              <a:rPr lang="zh-TW" altLang="en-US" sz="2800" dirty="0">
                <a:solidFill>
                  <a:srgbClr val="FF0000"/>
                </a:solidFill>
              </a:rPr>
              <a:t>乙類 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>應用學習課程</a:t>
            </a:r>
            <a:endParaRPr lang="en-US" altLang="zh-TW" sz="2800" dirty="0">
              <a:solidFill>
                <a:srgbClr val="FF0000"/>
              </a:solidFill>
              <a:latin typeface="+mj-ea"/>
            </a:endParaRPr>
          </a:p>
          <a:p>
            <a:endParaRPr lang="en-US" altLang="zh-TW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星期六上課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, 180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小時</a:t>
            </a:r>
            <a:endParaRPr lang="en-US" altLang="zh-TW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j-ea"/>
              </a:rPr>
              <a:t>(&gt;=80%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出席率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) </a:t>
            </a:r>
          </a:p>
          <a:p>
            <a:r>
              <a:rPr lang="en-US" altLang="zh-TW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於大專院校上課</a:t>
            </a:r>
            <a:endParaRPr lang="en-US" altLang="zh-TW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評核模式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平時上課評核及習作，沒有公開考試</a:t>
            </a:r>
            <a:endParaRPr lang="en-US" altLang="zh-TW" dirty="0">
              <a:solidFill>
                <a:schemeClr val="tx1"/>
              </a:solidFill>
              <a:latin typeface="+mj-ea"/>
            </a:endParaRPr>
          </a:p>
          <a:p>
            <a:r>
              <a:rPr lang="en-US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優異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II=4,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優異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I=3,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達標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=2 (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部份院校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7850160" y="3774732"/>
            <a:ext cx="4280490" cy="2759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</a:rPr>
              <a:t>丙類 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>其他語言課程</a:t>
            </a:r>
            <a:endParaRPr lang="en-US" altLang="zh-TW" sz="2800" dirty="0">
              <a:solidFill>
                <a:srgbClr val="FF0000"/>
              </a:solidFill>
              <a:latin typeface="+mj-ea"/>
            </a:endParaRPr>
          </a:p>
          <a:p>
            <a:r>
              <a:rPr lang="en-US" altLang="zh-HK" sz="2000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latin typeface="+mj-ea"/>
              </a:rPr>
              <a:t>日文、法文、韓文</a:t>
            </a:r>
            <a:endParaRPr lang="en-US" altLang="zh-TW" sz="2000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sz="2000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latin typeface="+mj-ea"/>
              </a:rPr>
              <a:t>星期六上課</a:t>
            </a:r>
            <a:endParaRPr lang="en-US" altLang="zh-TW" sz="2000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sz="2000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latin typeface="+mj-ea"/>
              </a:rPr>
              <a:t>外間機構上課</a:t>
            </a:r>
            <a:endParaRPr lang="en-US" altLang="zh-TW" sz="2000" dirty="0">
              <a:solidFill>
                <a:schemeClr val="tx1"/>
              </a:solidFill>
              <a:latin typeface="+mj-ea"/>
            </a:endParaRPr>
          </a:p>
          <a:p>
            <a:r>
              <a:rPr lang="en-US" altLang="zh-HK" sz="2000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latin typeface="+mj-ea"/>
              </a:rPr>
              <a:t>須參加指定國際語言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</a:rPr>
              <a:t>考試</a:t>
            </a:r>
            <a:endParaRPr lang="en-US" altLang="zh-TW" sz="2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5550918" y="2359253"/>
            <a:ext cx="725714" cy="120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346787" y="2025810"/>
            <a:ext cx="3265712" cy="486481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196507" y="4947416"/>
            <a:ext cx="3265712" cy="486481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466531" y="1197516"/>
            <a:ext cx="134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Q.1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29436" y="5442036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Q.2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81348" y="3822312"/>
            <a:ext cx="8449301" cy="2711610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6981973" y="2932931"/>
            <a:ext cx="1736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Q.3?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4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1551</TotalTime>
  <Words>678</Words>
  <Application>Microsoft Office PowerPoint</Application>
  <PresentationFormat>寬螢幕</PresentationFormat>
  <Paragraphs>167</Paragraphs>
  <Slides>15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Century Gothic</vt:lpstr>
      <vt:lpstr>Franklin Gothic Book</vt:lpstr>
      <vt:lpstr>Times New Roman</vt:lpstr>
      <vt:lpstr>Wingdings</vt:lpstr>
      <vt:lpstr>Wingdings 3</vt:lpstr>
      <vt:lpstr>Wisp</vt:lpstr>
      <vt:lpstr>中三選科工作坊一:  高中課程簡介及問卷調查 (2025-2026) </vt:lpstr>
      <vt:lpstr>PowerPoint 簡報</vt:lpstr>
      <vt:lpstr>選科工作坊日程  </vt:lpstr>
      <vt:lpstr>PowerPoint 簡報</vt:lpstr>
      <vt:lpstr>2024年起大學的最低入學要求 </vt:lpstr>
      <vt:lpstr>  聯招( JUPAS) 競爭激烈!!!</vt:lpstr>
      <vt:lpstr>入8大的條件:  332A33+21分+ 合適選科策略!!!   </vt:lpstr>
      <vt:lpstr>ELECTIVE 好勁但中或英文斷腳???? </vt:lpstr>
      <vt:lpstr>PowerPoint 簡報</vt:lpstr>
      <vt:lpstr>選科策略</vt:lpstr>
      <vt:lpstr>PowerPoint 簡報</vt:lpstr>
      <vt:lpstr>注意事項 </vt:lpstr>
      <vt:lpstr>中三升中四選科意願調查 (2024-2025)  </vt:lpstr>
      <vt:lpstr>Q1 來年中四你會選擇中文或英文學習數學?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中三選科簡介</dc:title>
  <dc:creator>312 123</dc:creator>
  <cp:lastModifiedBy>ssho</cp:lastModifiedBy>
  <cp:revision>56</cp:revision>
  <cp:lastPrinted>2024-11-12T06:05:00Z</cp:lastPrinted>
  <dcterms:created xsi:type="dcterms:W3CDTF">2021-03-02T23:54:07Z</dcterms:created>
  <dcterms:modified xsi:type="dcterms:W3CDTF">2025-11-20T04:03:19Z</dcterms:modified>
</cp:coreProperties>
</file>